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9" r:id="rId6"/>
    <p:sldId id="305" r:id="rId7"/>
    <p:sldId id="266" r:id="rId8"/>
    <p:sldId id="286" r:id="rId9"/>
    <p:sldId id="283" r:id="rId10"/>
    <p:sldId id="280" r:id="rId11"/>
    <p:sldId id="304" r:id="rId12"/>
    <p:sldId id="281" r:id="rId13"/>
    <p:sldId id="284" r:id="rId14"/>
    <p:sldId id="302" r:id="rId15"/>
    <p:sldId id="303" r:id="rId16"/>
    <p:sldId id="292" r:id="rId17"/>
    <p:sldId id="293" r:id="rId18"/>
    <p:sldId id="294" r:id="rId19"/>
    <p:sldId id="300" r:id="rId20"/>
    <p:sldId id="295" r:id="rId21"/>
    <p:sldId id="298" r:id="rId22"/>
    <p:sldId id="296" r:id="rId23"/>
    <p:sldId id="306" r:id="rId24"/>
    <p:sldId id="290" r:id="rId25"/>
    <p:sldId id="297" r:id="rId2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CB33C1-D5FA-4190-960E-14BB355E701D}">
          <p14:sldIdLst>
            <p14:sldId id="256"/>
            <p14:sldId id="279"/>
            <p14:sldId id="305"/>
            <p14:sldId id="266"/>
            <p14:sldId id="286"/>
            <p14:sldId id="283"/>
            <p14:sldId id="280"/>
            <p14:sldId id="304"/>
            <p14:sldId id="281"/>
            <p14:sldId id="284"/>
            <p14:sldId id="302"/>
            <p14:sldId id="303"/>
          </p14:sldIdLst>
        </p14:section>
        <p14:section name="Untitled Section" id="{2438A9AA-C22D-45F5-A0F0-7964562D83D0}">
          <p14:sldIdLst>
            <p14:sldId id="292"/>
            <p14:sldId id="293"/>
            <p14:sldId id="294"/>
            <p14:sldId id="300"/>
            <p14:sldId id="295"/>
            <p14:sldId id="298"/>
            <p14:sldId id="296"/>
            <p14:sldId id="306"/>
            <p14:sldId id="290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99B0E-5B3E-4A81-AAF0-04656637EACE}" v="679" dt="2024-03-24T15:50:11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2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Kuhn" userId="41529de3377ed4f8" providerId="LiveId" clId="{95799B0E-5B3E-4A81-AAF0-04656637EACE}"/>
    <pc:docChg chg="undo custSel addSld delSld modSld sldOrd modSection">
      <pc:chgData name="Dana Kuhn" userId="41529de3377ed4f8" providerId="LiveId" clId="{95799B0E-5B3E-4A81-AAF0-04656637EACE}" dt="2024-03-24T15:50:49.333" v="2154" actId="47"/>
      <pc:docMkLst>
        <pc:docMk/>
      </pc:docMkLst>
      <pc:sldChg chg="delSp modSp delDesignElem">
        <pc:chgData name="Dana Kuhn" userId="41529de3377ed4f8" providerId="LiveId" clId="{95799B0E-5B3E-4A81-AAF0-04656637EACE}" dt="2024-03-04T19:24:17.002" v="387"/>
        <pc:sldMkLst>
          <pc:docMk/>
          <pc:sldMk cId="4005440639" sldId="256"/>
        </pc:sldMkLst>
        <pc:spChg chg="mod">
          <ac:chgData name="Dana Kuhn" userId="41529de3377ed4f8" providerId="LiveId" clId="{95799B0E-5B3E-4A81-AAF0-04656637EACE}" dt="2024-03-04T19:24:17.002" v="387"/>
          <ac:spMkLst>
            <pc:docMk/>
            <pc:sldMk cId="4005440639" sldId="256"/>
            <ac:spMk id="2" creationId="{00000000-0000-0000-0000-000000000000}"/>
          </ac:spMkLst>
        </pc:spChg>
        <pc:spChg chg="mod">
          <ac:chgData name="Dana Kuhn" userId="41529de3377ed4f8" providerId="LiveId" clId="{95799B0E-5B3E-4A81-AAF0-04656637EACE}" dt="2024-03-04T19:24:17.002" v="387"/>
          <ac:spMkLst>
            <pc:docMk/>
            <pc:sldMk cId="4005440639" sldId="256"/>
            <ac:spMk id="3" creationId="{00000000-0000-0000-0000-000000000000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4005440639" sldId="256"/>
            <ac:spMk id="24" creationId="{A4322390-8B58-46BE-88EB-D9FD30C08743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4005440639" sldId="256"/>
            <ac:spMk id="25" creationId="{C885E190-58DD-42DD-A4A8-401E15C92A52}"/>
          </ac:spMkLst>
        </pc:spChg>
      </pc:sldChg>
      <pc:sldChg chg="addSp delSp modSp mod ord delDesignElem">
        <pc:chgData name="Dana Kuhn" userId="41529de3377ed4f8" providerId="LiveId" clId="{95799B0E-5B3E-4A81-AAF0-04656637EACE}" dt="2024-03-04T20:08:43.255" v="1161" actId="20577"/>
        <pc:sldMkLst>
          <pc:docMk/>
          <pc:sldMk cId="423809124" sldId="266"/>
        </pc:sldMkLst>
        <pc:spChg chg="mod">
          <ac:chgData name="Dana Kuhn" userId="41529de3377ed4f8" providerId="LiveId" clId="{95799B0E-5B3E-4A81-AAF0-04656637EACE}" dt="2024-03-04T20:08:43.255" v="1161" actId="20577"/>
          <ac:spMkLst>
            <pc:docMk/>
            <pc:sldMk cId="423809124" sldId="266"/>
            <ac:spMk id="2" creationId="{00000000-0000-0000-0000-000000000000}"/>
          </ac:spMkLst>
        </pc:spChg>
        <pc:spChg chg="add del mod">
          <ac:chgData name="Dana Kuhn" userId="41529de3377ed4f8" providerId="LiveId" clId="{95799B0E-5B3E-4A81-AAF0-04656637EACE}" dt="2024-03-04T18:26:20.178" v="41" actId="1032"/>
          <ac:spMkLst>
            <pc:docMk/>
            <pc:sldMk cId="423809124" sldId="266"/>
            <ac:spMk id="4" creationId="{8C27082F-85EF-12B5-8A7A-B85541600FFE}"/>
          </ac:spMkLst>
        </pc:spChg>
        <pc:spChg chg="add del mod">
          <ac:chgData name="Dana Kuhn" userId="41529de3377ed4f8" providerId="LiveId" clId="{95799B0E-5B3E-4A81-AAF0-04656637EACE}" dt="2024-03-04T18:27:18.913" v="43" actId="1032"/>
          <ac:spMkLst>
            <pc:docMk/>
            <pc:sldMk cId="423809124" sldId="266"/>
            <ac:spMk id="7" creationId="{F9D65903-B655-6D01-4A1C-ED40BE17B8E2}"/>
          </ac:spMkLst>
        </pc:spChg>
        <pc:spChg chg="add del mod">
          <ac:chgData name="Dana Kuhn" userId="41529de3377ed4f8" providerId="LiveId" clId="{95799B0E-5B3E-4A81-AAF0-04656637EACE}" dt="2024-03-04T18:30:40.811" v="193" actId="12084"/>
          <ac:spMkLst>
            <pc:docMk/>
            <pc:sldMk cId="423809124" sldId="266"/>
            <ac:spMk id="10" creationId="{89424789-D9DE-EF30-2DDB-78EB801740F0}"/>
          </ac:spMkLst>
        </pc:spChg>
        <pc:spChg chg="add del">
          <ac:chgData name="Dana Kuhn" userId="41529de3377ed4f8" providerId="LiveId" clId="{95799B0E-5B3E-4A81-AAF0-04656637EACE}" dt="2024-03-04T19:26:38.189" v="398" actId="26606"/>
          <ac:spMkLst>
            <pc:docMk/>
            <pc:sldMk cId="423809124" sldId="266"/>
            <ac:spMk id="17" creationId="{25482F9D-E110-434E-9B4F-41A3F5CB2A2F}"/>
          </ac:spMkLst>
        </pc:spChg>
        <pc:spChg chg="add del">
          <ac:chgData name="Dana Kuhn" userId="41529de3377ed4f8" providerId="LiveId" clId="{95799B0E-5B3E-4A81-AAF0-04656637EACE}" dt="2024-03-04T19:26:38.189" v="398" actId="26606"/>
          <ac:spMkLst>
            <pc:docMk/>
            <pc:sldMk cId="423809124" sldId="266"/>
            <ac:spMk id="19" creationId="{5779FF2E-BB5C-4805-AAD5-275495A2B7EF}"/>
          </ac:spMkLst>
        </pc:spChg>
        <pc:spChg chg="add del">
          <ac:chgData name="Dana Kuhn" userId="41529de3377ed4f8" providerId="LiveId" clId="{95799B0E-5B3E-4A81-AAF0-04656637EACE}" dt="2024-03-04T19:26:38.189" v="398" actId="26606"/>
          <ac:spMkLst>
            <pc:docMk/>
            <pc:sldMk cId="423809124" sldId="266"/>
            <ac:spMk id="21" creationId="{6EB83258-50E7-4A51-8C48-ADA7CD7FCA02}"/>
          </ac:spMkLst>
        </pc:spChg>
        <pc:spChg chg="add del">
          <ac:chgData name="Dana Kuhn" userId="41529de3377ed4f8" providerId="LiveId" clId="{95799B0E-5B3E-4A81-AAF0-04656637EACE}" dt="2024-03-04T19:26:38.189" v="398" actId="26606"/>
          <ac:spMkLst>
            <pc:docMk/>
            <pc:sldMk cId="423809124" sldId="266"/>
            <ac:spMk id="23" creationId="{A4188960-1398-409C-BA5D-F87CCB743390}"/>
          </ac:spMkLst>
        </pc:spChg>
        <pc:spChg chg="add del">
          <ac:chgData name="Dana Kuhn" userId="41529de3377ed4f8" providerId="LiveId" clId="{95799B0E-5B3E-4A81-AAF0-04656637EACE}" dt="2024-03-04T19:26:40.466" v="400" actId="26606"/>
          <ac:spMkLst>
            <pc:docMk/>
            <pc:sldMk cId="423809124" sldId="266"/>
            <ac:spMk id="25" creationId="{25482F9D-E110-434E-9B4F-41A3F5CB2A2F}"/>
          </ac:spMkLst>
        </pc:spChg>
        <pc:spChg chg="add del">
          <ac:chgData name="Dana Kuhn" userId="41529de3377ed4f8" providerId="LiveId" clId="{95799B0E-5B3E-4A81-AAF0-04656637EACE}" dt="2024-03-04T19:26:40.466" v="400" actId="26606"/>
          <ac:spMkLst>
            <pc:docMk/>
            <pc:sldMk cId="423809124" sldId="266"/>
            <ac:spMk id="26" creationId="{5779FF2E-BB5C-4805-AAD5-275495A2B7EF}"/>
          </ac:spMkLst>
        </pc:spChg>
        <pc:spChg chg="add del">
          <ac:chgData name="Dana Kuhn" userId="41529de3377ed4f8" providerId="LiveId" clId="{95799B0E-5B3E-4A81-AAF0-04656637EACE}" dt="2024-03-04T19:26:40.466" v="400" actId="26606"/>
          <ac:spMkLst>
            <pc:docMk/>
            <pc:sldMk cId="423809124" sldId="266"/>
            <ac:spMk id="27" creationId="{6EB83258-50E7-4A51-8C48-ADA7CD7FCA02}"/>
          </ac:spMkLst>
        </pc:spChg>
        <pc:spChg chg="add del">
          <ac:chgData name="Dana Kuhn" userId="41529de3377ed4f8" providerId="LiveId" clId="{95799B0E-5B3E-4A81-AAF0-04656637EACE}" dt="2024-03-04T19:26:40.466" v="400" actId="26606"/>
          <ac:spMkLst>
            <pc:docMk/>
            <pc:sldMk cId="423809124" sldId="266"/>
            <ac:spMk id="28" creationId="{A4188960-1398-409C-BA5D-F87CCB743390}"/>
          </ac:spMkLst>
        </pc:spChg>
        <pc:spChg chg="add">
          <ac:chgData name="Dana Kuhn" userId="41529de3377ed4f8" providerId="LiveId" clId="{95799B0E-5B3E-4A81-AAF0-04656637EACE}" dt="2024-03-04T19:26:40.518" v="401" actId="26606"/>
          <ac:spMkLst>
            <pc:docMk/>
            <pc:sldMk cId="423809124" sldId="266"/>
            <ac:spMk id="30" creationId="{25482F9D-E110-434E-9B4F-41A3F5CB2A2F}"/>
          </ac:spMkLst>
        </pc:spChg>
        <pc:spChg chg="add">
          <ac:chgData name="Dana Kuhn" userId="41529de3377ed4f8" providerId="LiveId" clId="{95799B0E-5B3E-4A81-AAF0-04656637EACE}" dt="2024-03-04T19:26:40.518" v="401" actId="26606"/>
          <ac:spMkLst>
            <pc:docMk/>
            <pc:sldMk cId="423809124" sldId="266"/>
            <ac:spMk id="31" creationId="{5779FF2E-BB5C-4805-AAD5-275495A2B7EF}"/>
          </ac:spMkLst>
        </pc:spChg>
        <pc:spChg chg="add">
          <ac:chgData name="Dana Kuhn" userId="41529de3377ed4f8" providerId="LiveId" clId="{95799B0E-5B3E-4A81-AAF0-04656637EACE}" dt="2024-03-04T19:26:40.518" v="401" actId="26606"/>
          <ac:spMkLst>
            <pc:docMk/>
            <pc:sldMk cId="423809124" sldId="266"/>
            <ac:spMk id="32" creationId="{6EB83258-50E7-4A51-8C48-ADA7CD7FCA02}"/>
          </ac:spMkLst>
        </pc:spChg>
        <pc:spChg chg="add">
          <ac:chgData name="Dana Kuhn" userId="41529de3377ed4f8" providerId="LiveId" clId="{95799B0E-5B3E-4A81-AAF0-04656637EACE}" dt="2024-03-04T19:26:40.518" v="401" actId="26606"/>
          <ac:spMkLst>
            <pc:docMk/>
            <pc:sldMk cId="423809124" sldId="266"/>
            <ac:spMk id="33" creationId="{A4188960-1398-409C-BA5D-F87CCB743390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423809124" sldId="266"/>
            <ac:spMk id="62" creationId="{C1D5848D-9021-4B45-A576-321BF0F5CD48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423809124" sldId="266"/>
            <ac:spMk id="64" creationId="{01A6840D-0908-4CED-99D2-8C957BD90CA8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423809124" sldId="266"/>
            <ac:spMk id="66" creationId="{A7404C7C-9651-4AC1-A94D-30116BDEE027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423809124" sldId="266"/>
            <ac:spMk id="68" creationId="{35187262-9F3B-479F-8C41-C380B6835373}"/>
          </ac:spMkLst>
        </pc:spChg>
        <pc:graphicFrameChg chg="add del modGraphic">
          <ac:chgData name="Dana Kuhn" userId="41529de3377ed4f8" providerId="LiveId" clId="{95799B0E-5B3E-4A81-AAF0-04656637EACE}" dt="2024-03-04T18:26:27.584" v="42" actId="478"/>
          <ac:graphicFrameMkLst>
            <pc:docMk/>
            <pc:sldMk cId="423809124" sldId="266"/>
            <ac:graphicFrameMk id="5" creationId="{8490D8C8-7D0D-F680-3307-1926A5CA421B}"/>
          </ac:graphicFrameMkLst>
        </pc:graphicFrameChg>
        <pc:graphicFrameChg chg="add del mod modGraphic">
          <ac:chgData name="Dana Kuhn" userId="41529de3377ed4f8" providerId="LiveId" clId="{95799B0E-5B3E-4A81-AAF0-04656637EACE}" dt="2024-03-04T18:28:22.479" v="50" actId="478"/>
          <ac:graphicFrameMkLst>
            <pc:docMk/>
            <pc:sldMk cId="423809124" sldId="266"/>
            <ac:graphicFrameMk id="8" creationId="{D422B017-F119-D045-FA75-E441DD4C19CF}"/>
          </ac:graphicFrameMkLst>
        </pc:graphicFrameChg>
        <pc:graphicFrameChg chg="add del modGraphic">
          <ac:chgData name="Dana Kuhn" userId="41529de3377ed4f8" providerId="LiveId" clId="{95799B0E-5B3E-4A81-AAF0-04656637EACE}" dt="2024-03-04T18:30:17.567" v="192" actId="478"/>
          <ac:graphicFrameMkLst>
            <pc:docMk/>
            <pc:sldMk cId="423809124" sldId="266"/>
            <ac:graphicFrameMk id="11" creationId="{371F4829-BC6B-1E61-1117-CC8938FB43F9}"/>
          </ac:graphicFrameMkLst>
        </pc:graphicFrameChg>
        <pc:graphicFrameChg chg="add mod modGraphic">
          <ac:chgData name="Dana Kuhn" userId="41529de3377ed4f8" providerId="LiveId" clId="{95799B0E-5B3E-4A81-AAF0-04656637EACE}" dt="2024-03-04T19:26:40.518" v="401" actId="26606"/>
          <ac:graphicFrameMkLst>
            <pc:docMk/>
            <pc:sldMk cId="423809124" sldId="266"/>
            <ac:graphicFrameMk id="12" creationId="{BEF6FE13-7653-7EA5-946F-33C426A12C66}"/>
          </ac:graphicFrameMkLst>
        </pc:graphicFrameChg>
        <pc:graphicFrameChg chg="del mod">
          <ac:chgData name="Dana Kuhn" userId="41529de3377ed4f8" providerId="LiveId" clId="{95799B0E-5B3E-4A81-AAF0-04656637EACE}" dt="2024-03-04T18:25:54.342" v="40" actId="478"/>
          <ac:graphicFrameMkLst>
            <pc:docMk/>
            <pc:sldMk cId="423809124" sldId="266"/>
            <ac:graphicFrameMk id="58" creationId="{808C1B7F-43FF-7368-2972-ECA4485FC7CE}"/>
          </ac:graphicFrameMkLst>
        </pc:graphicFrameChg>
      </pc:sldChg>
      <pc:sldChg chg="addSp delSp modSp mod delDesignElem">
        <pc:chgData name="Dana Kuhn" userId="41529de3377ed4f8" providerId="LiveId" clId="{95799B0E-5B3E-4A81-AAF0-04656637EACE}" dt="2024-03-05T19:23:01.528" v="1877" actId="20577"/>
        <pc:sldMkLst>
          <pc:docMk/>
          <pc:sldMk cId="3711604223" sldId="279"/>
        </pc:sldMkLst>
        <pc:spChg chg="add">
          <ac:chgData name="Dana Kuhn" userId="41529de3377ed4f8" providerId="LiveId" clId="{95799B0E-5B3E-4A81-AAF0-04656637EACE}" dt="2024-03-04T19:26:22.633" v="396" actId="26606"/>
          <ac:spMkLst>
            <pc:docMk/>
            <pc:sldMk cId="3711604223" sldId="279"/>
            <ac:spMk id="6" creationId="{25482F9D-E110-434E-9B4F-41A3F5CB2A2F}"/>
          </ac:spMkLst>
        </pc:spChg>
        <pc:spChg chg="add">
          <ac:chgData name="Dana Kuhn" userId="41529de3377ed4f8" providerId="LiveId" clId="{95799B0E-5B3E-4A81-AAF0-04656637EACE}" dt="2024-03-04T19:26:22.633" v="396" actId="26606"/>
          <ac:spMkLst>
            <pc:docMk/>
            <pc:sldMk cId="3711604223" sldId="279"/>
            <ac:spMk id="7" creationId="{5779FF2E-BB5C-4805-AAD5-275495A2B7EF}"/>
          </ac:spMkLst>
        </pc:spChg>
        <pc:spChg chg="add">
          <ac:chgData name="Dana Kuhn" userId="41529de3377ed4f8" providerId="LiveId" clId="{95799B0E-5B3E-4A81-AAF0-04656637EACE}" dt="2024-03-04T19:26:22.633" v="396" actId="26606"/>
          <ac:spMkLst>
            <pc:docMk/>
            <pc:sldMk cId="3711604223" sldId="279"/>
            <ac:spMk id="8" creationId="{6EB83258-50E7-4A51-8C48-ADA7CD7FCA02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3711604223" sldId="279"/>
            <ac:spMk id="9" creationId="{5124803A-C1BC-4BD0-8F1F-75704459B3CC}"/>
          </ac:spMkLst>
        </pc:spChg>
        <pc:spChg chg="add">
          <ac:chgData name="Dana Kuhn" userId="41529de3377ed4f8" providerId="LiveId" clId="{95799B0E-5B3E-4A81-AAF0-04656637EACE}" dt="2024-03-04T19:26:22.633" v="396" actId="26606"/>
          <ac:spMkLst>
            <pc:docMk/>
            <pc:sldMk cId="3711604223" sldId="279"/>
            <ac:spMk id="10" creationId="{A4188960-1398-409C-BA5D-F87CCB743390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3711604223" sldId="279"/>
            <ac:spMk id="11" creationId="{EFEF3C48-DBEC-43EF-95B1-E5F74E899B2B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3711604223" sldId="279"/>
            <ac:spMk id="13" creationId="{47E04284-BF18-4F10-B2A9-EE1D7C56331E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3711604223" sldId="279"/>
            <ac:spMk id="15" creationId="{FE8CD2F6-8CED-45A1-8AD6-5DF2C36A3501}"/>
          </ac:spMkLst>
        </pc:spChg>
        <pc:graphicFrameChg chg="mod modGraphic">
          <ac:chgData name="Dana Kuhn" userId="41529de3377ed4f8" providerId="LiveId" clId="{95799B0E-5B3E-4A81-AAF0-04656637EACE}" dt="2024-03-05T19:23:01.528" v="1877" actId="20577"/>
          <ac:graphicFrameMkLst>
            <pc:docMk/>
            <pc:sldMk cId="3711604223" sldId="279"/>
            <ac:graphicFrameMk id="4" creationId="{4B321A57-9B77-78F6-698D-A9D208820ED3}"/>
          </ac:graphicFrameMkLst>
        </pc:graphicFrameChg>
      </pc:sldChg>
      <pc:sldChg chg="addSp delSp modSp mod delDesignElem">
        <pc:chgData name="Dana Kuhn" userId="41529de3377ed4f8" providerId="LiveId" clId="{95799B0E-5B3E-4A81-AAF0-04656637EACE}" dt="2024-03-04T19:25:45.615" v="395" actId="26606"/>
        <pc:sldMkLst>
          <pc:docMk/>
          <pc:sldMk cId="568857088" sldId="280"/>
        </pc:sldMkLst>
        <pc:spChg chg="del">
          <ac:chgData name="Dana Kuhn" userId="41529de3377ed4f8" providerId="LiveId" clId="{95799B0E-5B3E-4A81-AAF0-04656637EACE}" dt="2024-03-04T19:24:17.002" v="387"/>
          <ac:spMkLst>
            <pc:docMk/>
            <pc:sldMk cId="568857088" sldId="280"/>
            <ac:spMk id="22" creationId="{25482F9D-E110-434E-9B4F-41A3F5CB2A2F}"/>
          </ac:spMkLst>
        </pc:spChg>
        <pc:spChg chg="add">
          <ac:chgData name="Dana Kuhn" userId="41529de3377ed4f8" providerId="LiveId" clId="{95799B0E-5B3E-4A81-AAF0-04656637EACE}" dt="2024-03-04T19:25:45.615" v="395" actId="26606"/>
          <ac:spMkLst>
            <pc:docMk/>
            <pc:sldMk cId="568857088" sldId="280"/>
            <ac:spMk id="23" creationId="{25482F9D-E110-434E-9B4F-41A3F5CB2A2F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568857088" sldId="280"/>
            <ac:spMk id="24" creationId="{5779FF2E-BB5C-4805-AAD5-275495A2B7EF}"/>
          </ac:spMkLst>
        </pc:spChg>
        <pc:spChg chg="add">
          <ac:chgData name="Dana Kuhn" userId="41529de3377ed4f8" providerId="LiveId" clId="{95799B0E-5B3E-4A81-AAF0-04656637EACE}" dt="2024-03-04T19:25:45.615" v="395" actId="26606"/>
          <ac:spMkLst>
            <pc:docMk/>
            <pc:sldMk cId="568857088" sldId="280"/>
            <ac:spMk id="25" creationId="{5779FF2E-BB5C-4805-AAD5-275495A2B7EF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568857088" sldId="280"/>
            <ac:spMk id="26" creationId="{6EB83258-50E7-4A51-8C48-ADA7CD7FCA02}"/>
          </ac:spMkLst>
        </pc:spChg>
        <pc:spChg chg="add">
          <ac:chgData name="Dana Kuhn" userId="41529de3377ed4f8" providerId="LiveId" clId="{95799B0E-5B3E-4A81-AAF0-04656637EACE}" dt="2024-03-04T19:25:45.615" v="395" actId="26606"/>
          <ac:spMkLst>
            <pc:docMk/>
            <pc:sldMk cId="568857088" sldId="280"/>
            <ac:spMk id="27" creationId="{6EB83258-50E7-4A51-8C48-ADA7CD7FCA02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568857088" sldId="280"/>
            <ac:spMk id="28" creationId="{A4188960-1398-409C-BA5D-F87CCB743390}"/>
          </ac:spMkLst>
        </pc:spChg>
        <pc:spChg chg="add">
          <ac:chgData name="Dana Kuhn" userId="41529de3377ed4f8" providerId="LiveId" clId="{95799B0E-5B3E-4A81-AAF0-04656637EACE}" dt="2024-03-04T19:25:45.615" v="395" actId="26606"/>
          <ac:spMkLst>
            <pc:docMk/>
            <pc:sldMk cId="568857088" sldId="280"/>
            <ac:spMk id="29" creationId="{A4188960-1398-409C-BA5D-F87CCB743390}"/>
          </ac:spMkLst>
        </pc:spChg>
        <pc:graphicFrameChg chg="mod modGraphic">
          <ac:chgData name="Dana Kuhn" userId="41529de3377ed4f8" providerId="LiveId" clId="{95799B0E-5B3E-4A81-AAF0-04656637EACE}" dt="2024-03-04T19:25:45.615" v="395" actId="26606"/>
          <ac:graphicFrameMkLst>
            <pc:docMk/>
            <pc:sldMk cId="568857088" sldId="280"/>
            <ac:graphicFrameMk id="18" creationId="{0C341F53-7A96-AA69-C9DD-499876EB524F}"/>
          </ac:graphicFrameMkLst>
        </pc:graphicFrameChg>
      </pc:sldChg>
      <pc:sldChg chg="addSp delSp modSp mod ord delDesignElem">
        <pc:chgData name="Dana Kuhn" userId="41529de3377ed4f8" providerId="LiveId" clId="{95799B0E-5B3E-4A81-AAF0-04656637EACE}" dt="2024-03-04T19:24:32.378" v="388" actId="26606"/>
        <pc:sldMkLst>
          <pc:docMk/>
          <pc:sldMk cId="2215952585" sldId="281"/>
        </pc:sldMkLst>
        <pc:spChg chg="mod">
          <ac:chgData name="Dana Kuhn" userId="41529de3377ed4f8" providerId="LiveId" clId="{95799B0E-5B3E-4A81-AAF0-04656637EACE}" dt="2024-03-04T19:24:32.378" v="388" actId="26606"/>
          <ac:spMkLst>
            <pc:docMk/>
            <pc:sldMk cId="2215952585" sldId="281"/>
            <ac:spMk id="2" creationId="{7D3CF48F-B157-EDBD-528D-7C5B6BE5942A}"/>
          </ac:spMkLst>
        </pc:spChg>
        <pc:spChg chg="add">
          <ac:chgData name="Dana Kuhn" userId="41529de3377ed4f8" providerId="LiveId" clId="{95799B0E-5B3E-4A81-AAF0-04656637EACE}" dt="2024-03-04T19:24:32.378" v="388" actId="26606"/>
          <ac:spMkLst>
            <pc:docMk/>
            <pc:sldMk cId="2215952585" sldId="281"/>
            <ac:spMk id="8" creationId="{C1D5848D-9021-4B45-A576-321BF0F5CD48}"/>
          </ac:spMkLst>
        </pc:spChg>
        <pc:spChg chg="add">
          <ac:chgData name="Dana Kuhn" userId="41529de3377ed4f8" providerId="LiveId" clId="{95799B0E-5B3E-4A81-AAF0-04656637EACE}" dt="2024-03-04T19:24:32.378" v="388" actId="26606"/>
          <ac:spMkLst>
            <pc:docMk/>
            <pc:sldMk cId="2215952585" sldId="281"/>
            <ac:spMk id="9" creationId="{01A6840D-0908-4CED-99D2-8C957BD90CA8}"/>
          </ac:spMkLst>
        </pc:spChg>
        <pc:spChg chg="add">
          <ac:chgData name="Dana Kuhn" userId="41529de3377ed4f8" providerId="LiveId" clId="{95799B0E-5B3E-4A81-AAF0-04656637EACE}" dt="2024-03-04T19:24:32.378" v="388" actId="26606"/>
          <ac:spMkLst>
            <pc:docMk/>
            <pc:sldMk cId="2215952585" sldId="281"/>
            <ac:spMk id="10" creationId="{A7404C7C-9651-4AC1-A94D-30116BDEE027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215952585" sldId="281"/>
            <ac:spMk id="11" creationId="{81E3F4E1-B084-4FFF-9627-13782BE0BE4A}"/>
          </ac:spMkLst>
        </pc:spChg>
        <pc:spChg chg="add">
          <ac:chgData name="Dana Kuhn" userId="41529de3377ed4f8" providerId="LiveId" clId="{95799B0E-5B3E-4A81-AAF0-04656637EACE}" dt="2024-03-04T19:24:32.378" v="388" actId="26606"/>
          <ac:spMkLst>
            <pc:docMk/>
            <pc:sldMk cId="2215952585" sldId="281"/>
            <ac:spMk id="12" creationId="{35187262-9F3B-479F-8C41-C380B6835373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215952585" sldId="281"/>
            <ac:spMk id="13" creationId="{1F8051AB-C2F8-461F-812A-3E58862141B3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215952585" sldId="281"/>
            <ac:spMk id="15" creationId="{481E0C28-CB2F-425F-98C5-AF23B9B704DF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215952585" sldId="281"/>
            <ac:spMk id="17" creationId="{2DB2879C-F0B1-4195-A323-E97B6065A78E}"/>
          </ac:spMkLst>
        </pc:spChg>
        <pc:graphicFrameChg chg="add mod">
          <ac:chgData name="Dana Kuhn" userId="41529de3377ed4f8" providerId="LiveId" clId="{95799B0E-5B3E-4A81-AAF0-04656637EACE}" dt="2024-03-04T19:24:32.378" v="388" actId="26606"/>
          <ac:graphicFrameMkLst>
            <pc:docMk/>
            <pc:sldMk cId="2215952585" sldId="281"/>
            <ac:graphicFrameMk id="6" creationId="{658B4CED-F6FE-0CDA-685F-C825AF9C509C}"/>
          </ac:graphicFrameMkLst>
        </pc:graphicFrameChg>
      </pc:sldChg>
      <pc:sldChg chg="del">
        <pc:chgData name="Dana Kuhn" userId="41529de3377ed4f8" providerId="LiveId" clId="{95799B0E-5B3E-4A81-AAF0-04656637EACE}" dt="2024-03-04T19:21:05.902" v="283" actId="2696"/>
        <pc:sldMkLst>
          <pc:docMk/>
          <pc:sldMk cId="813981965" sldId="282"/>
        </pc:sldMkLst>
      </pc:sldChg>
      <pc:sldChg chg="modSp mod">
        <pc:chgData name="Dana Kuhn" userId="41529de3377ed4f8" providerId="LiveId" clId="{95799B0E-5B3E-4A81-AAF0-04656637EACE}" dt="2024-03-04T20:37:45.375" v="1467" actId="6549"/>
        <pc:sldMkLst>
          <pc:docMk/>
          <pc:sldMk cId="3416919976" sldId="283"/>
        </pc:sldMkLst>
        <pc:spChg chg="mod">
          <ac:chgData name="Dana Kuhn" userId="41529de3377ed4f8" providerId="LiveId" clId="{95799B0E-5B3E-4A81-AAF0-04656637EACE}" dt="2024-03-04T20:37:45.375" v="1467" actId="6549"/>
          <ac:spMkLst>
            <pc:docMk/>
            <pc:sldMk cId="3416919976" sldId="283"/>
            <ac:spMk id="2" creationId="{65B8DB35-12F1-9E11-6B4A-7F4C29C943CC}"/>
          </ac:spMkLst>
        </pc:spChg>
      </pc:sldChg>
      <pc:sldChg chg="addSp delSp modSp mod delDesignElem">
        <pc:chgData name="Dana Kuhn" userId="41529de3377ed4f8" providerId="LiveId" clId="{95799B0E-5B3E-4A81-AAF0-04656637EACE}" dt="2024-03-24T15:45:58.529" v="2147" actId="27918"/>
        <pc:sldMkLst>
          <pc:docMk/>
          <pc:sldMk cId="2936051301" sldId="284"/>
        </pc:sldMkLst>
        <pc:spChg chg="add">
          <ac:chgData name="Dana Kuhn" userId="41529de3377ed4f8" providerId="LiveId" clId="{95799B0E-5B3E-4A81-AAF0-04656637EACE}" dt="2024-03-04T19:24:39.682" v="389" actId="26606"/>
          <ac:spMkLst>
            <pc:docMk/>
            <pc:sldMk cId="2936051301" sldId="284"/>
            <ac:spMk id="8" creationId="{81E3F4E1-B084-4FFF-9627-13782BE0BE4A}"/>
          </ac:spMkLst>
        </pc:spChg>
        <pc:spChg chg="add">
          <ac:chgData name="Dana Kuhn" userId="41529de3377ed4f8" providerId="LiveId" clId="{95799B0E-5B3E-4A81-AAF0-04656637EACE}" dt="2024-03-04T19:24:39.682" v="389" actId="26606"/>
          <ac:spMkLst>
            <pc:docMk/>
            <pc:sldMk cId="2936051301" sldId="284"/>
            <ac:spMk id="9" creationId="{1F8051AB-C2F8-461F-812A-3E58862141B3}"/>
          </ac:spMkLst>
        </pc:spChg>
        <pc:spChg chg="add">
          <ac:chgData name="Dana Kuhn" userId="41529de3377ed4f8" providerId="LiveId" clId="{95799B0E-5B3E-4A81-AAF0-04656637EACE}" dt="2024-03-04T19:24:39.682" v="389" actId="26606"/>
          <ac:spMkLst>
            <pc:docMk/>
            <pc:sldMk cId="2936051301" sldId="284"/>
            <ac:spMk id="10" creationId="{481E0C28-CB2F-425F-98C5-AF23B9B704DF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936051301" sldId="284"/>
            <ac:spMk id="11" creationId="{81E3F4E1-B084-4FFF-9627-13782BE0BE4A}"/>
          </ac:spMkLst>
        </pc:spChg>
        <pc:spChg chg="add">
          <ac:chgData name="Dana Kuhn" userId="41529de3377ed4f8" providerId="LiveId" clId="{95799B0E-5B3E-4A81-AAF0-04656637EACE}" dt="2024-03-04T19:24:39.682" v="389" actId="26606"/>
          <ac:spMkLst>
            <pc:docMk/>
            <pc:sldMk cId="2936051301" sldId="284"/>
            <ac:spMk id="12" creationId="{2DB2879C-F0B1-4195-A323-E97B6065A78E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936051301" sldId="284"/>
            <ac:spMk id="13" creationId="{1F8051AB-C2F8-461F-812A-3E58862141B3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936051301" sldId="284"/>
            <ac:spMk id="15" creationId="{481E0C28-CB2F-425F-98C5-AF23B9B704DF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936051301" sldId="284"/>
            <ac:spMk id="17" creationId="{2DB2879C-F0B1-4195-A323-E97B6065A78E}"/>
          </ac:spMkLst>
        </pc:spChg>
        <pc:graphicFrameChg chg="add mod">
          <ac:chgData name="Dana Kuhn" userId="41529de3377ed4f8" providerId="LiveId" clId="{95799B0E-5B3E-4A81-AAF0-04656637EACE}" dt="2024-03-04T19:24:39.682" v="389" actId="26606"/>
          <ac:graphicFrameMkLst>
            <pc:docMk/>
            <pc:sldMk cId="2936051301" sldId="284"/>
            <ac:graphicFrameMk id="6" creationId="{AF4E6C5E-29BB-9F15-BE39-694130D56F97}"/>
          </ac:graphicFrameMkLst>
        </pc:graphicFrameChg>
      </pc:sldChg>
      <pc:sldChg chg="delSp del delDesignElem">
        <pc:chgData name="Dana Kuhn" userId="41529de3377ed4f8" providerId="LiveId" clId="{95799B0E-5B3E-4A81-AAF0-04656637EACE}" dt="2024-03-04T19:25:00.921" v="391" actId="2696"/>
        <pc:sldMkLst>
          <pc:docMk/>
          <pc:sldMk cId="3808412955" sldId="285"/>
        </pc:sldMkLst>
        <pc:spChg chg="del">
          <ac:chgData name="Dana Kuhn" userId="41529de3377ed4f8" providerId="LiveId" clId="{95799B0E-5B3E-4A81-AAF0-04656637EACE}" dt="2024-03-04T19:24:17.002" v="387"/>
          <ac:spMkLst>
            <pc:docMk/>
            <pc:sldMk cId="3808412955" sldId="285"/>
            <ac:spMk id="22" creationId="{81E3F4E1-B084-4FFF-9627-13782BE0BE4A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3808412955" sldId="285"/>
            <ac:spMk id="24" creationId="{1F8051AB-C2F8-461F-812A-3E58862141B3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3808412955" sldId="285"/>
            <ac:spMk id="26" creationId="{481E0C28-CB2F-425F-98C5-AF23B9B704DF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3808412955" sldId="285"/>
            <ac:spMk id="28" creationId="{2DB2879C-F0B1-4195-A323-E97B6065A78E}"/>
          </ac:spMkLst>
        </pc:spChg>
      </pc:sldChg>
      <pc:sldChg chg="addSp delSp modSp mod ord delDesignElem">
        <pc:chgData name="Dana Kuhn" userId="41529de3377ed4f8" providerId="LiveId" clId="{95799B0E-5B3E-4A81-AAF0-04656637EACE}" dt="2024-03-04T20:37:29.966" v="1466" actId="14100"/>
        <pc:sldMkLst>
          <pc:docMk/>
          <pc:sldMk cId="3047670529" sldId="286"/>
        </pc:sldMkLst>
        <pc:spChg chg="mod">
          <ac:chgData name="Dana Kuhn" userId="41529de3377ed4f8" providerId="LiveId" clId="{95799B0E-5B3E-4A81-AAF0-04656637EACE}" dt="2024-03-04T20:05:57.325" v="1095" actId="207"/>
          <ac:spMkLst>
            <pc:docMk/>
            <pc:sldMk cId="3047670529" sldId="286"/>
            <ac:spMk id="2" creationId="{A19CE0BF-7C2B-8F92-33CA-1C3AF3B5B3F3}"/>
          </ac:spMkLst>
        </pc:spChg>
        <pc:spChg chg="add del mod">
          <ac:chgData name="Dana Kuhn" userId="41529de3377ed4f8" providerId="LiveId" clId="{95799B0E-5B3E-4A81-AAF0-04656637EACE}" dt="2024-03-04T19:22:46.311" v="323"/>
          <ac:spMkLst>
            <pc:docMk/>
            <pc:sldMk cId="3047670529" sldId="286"/>
            <ac:spMk id="4" creationId="{CCD78B74-3DA9-F67D-8B0E-531E60C5AF35}"/>
          </ac:spMkLst>
        </pc:spChg>
        <pc:spChg chg="del">
          <ac:chgData name="Dana Kuhn" userId="41529de3377ed4f8" providerId="LiveId" clId="{95799B0E-5B3E-4A81-AAF0-04656637EACE}" dt="2024-03-04T19:23:09.255" v="326" actId="26606"/>
          <ac:spMkLst>
            <pc:docMk/>
            <pc:sldMk cId="3047670529" sldId="286"/>
            <ac:spMk id="22" creationId="{81E3F4E1-B084-4FFF-9627-13782BE0BE4A}"/>
          </ac:spMkLst>
        </pc:spChg>
        <pc:spChg chg="del">
          <ac:chgData name="Dana Kuhn" userId="41529de3377ed4f8" providerId="LiveId" clId="{95799B0E-5B3E-4A81-AAF0-04656637EACE}" dt="2024-03-04T19:23:09.255" v="326" actId="26606"/>
          <ac:spMkLst>
            <pc:docMk/>
            <pc:sldMk cId="3047670529" sldId="286"/>
            <ac:spMk id="24" creationId="{1F8051AB-C2F8-461F-812A-3E58862141B3}"/>
          </ac:spMkLst>
        </pc:spChg>
        <pc:spChg chg="del">
          <ac:chgData name="Dana Kuhn" userId="41529de3377ed4f8" providerId="LiveId" clId="{95799B0E-5B3E-4A81-AAF0-04656637EACE}" dt="2024-03-04T19:23:09.255" v="326" actId="26606"/>
          <ac:spMkLst>
            <pc:docMk/>
            <pc:sldMk cId="3047670529" sldId="286"/>
            <ac:spMk id="26" creationId="{481E0C28-CB2F-425F-98C5-AF23B9B704DF}"/>
          </ac:spMkLst>
        </pc:spChg>
        <pc:spChg chg="del">
          <ac:chgData name="Dana Kuhn" userId="41529de3377ed4f8" providerId="LiveId" clId="{95799B0E-5B3E-4A81-AAF0-04656637EACE}" dt="2024-03-04T19:23:09.255" v="326" actId="26606"/>
          <ac:spMkLst>
            <pc:docMk/>
            <pc:sldMk cId="3047670529" sldId="286"/>
            <ac:spMk id="28" creationId="{2DB2879C-F0B1-4195-A323-E97B6065A78E}"/>
          </ac:spMkLst>
        </pc:spChg>
        <pc:spChg chg="add del">
          <ac:chgData name="Dana Kuhn" userId="41529de3377ed4f8" providerId="LiveId" clId="{95799B0E-5B3E-4A81-AAF0-04656637EACE}" dt="2024-03-04T19:24:17.002" v="387"/>
          <ac:spMkLst>
            <pc:docMk/>
            <pc:sldMk cId="3047670529" sldId="286"/>
            <ac:spMk id="33" creationId="{25482F9D-E110-434E-9B4F-41A3F5CB2A2F}"/>
          </ac:spMkLst>
        </pc:spChg>
        <pc:spChg chg="add del">
          <ac:chgData name="Dana Kuhn" userId="41529de3377ed4f8" providerId="LiveId" clId="{95799B0E-5B3E-4A81-AAF0-04656637EACE}" dt="2024-03-04T19:24:17.002" v="387"/>
          <ac:spMkLst>
            <pc:docMk/>
            <pc:sldMk cId="3047670529" sldId="286"/>
            <ac:spMk id="35" creationId="{5779FF2E-BB5C-4805-AAD5-275495A2B7EF}"/>
          </ac:spMkLst>
        </pc:spChg>
        <pc:spChg chg="add del">
          <ac:chgData name="Dana Kuhn" userId="41529de3377ed4f8" providerId="LiveId" clId="{95799B0E-5B3E-4A81-AAF0-04656637EACE}" dt="2024-03-04T19:24:17.002" v="387"/>
          <ac:spMkLst>
            <pc:docMk/>
            <pc:sldMk cId="3047670529" sldId="286"/>
            <ac:spMk id="37" creationId="{6EB83258-50E7-4A51-8C48-ADA7CD7FCA02}"/>
          </ac:spMkLst>
        </pc:spChg>
        <pc:spChg chg="add del">
          <ac:chgData name="Dana Kuhn" userId="41529de3377ed4f8" providerId="LiveId" clId="{95799B0E-5B3E-4A81-AAF0-04656637EACE}" dt="2024-03-04T19:24:17.002" v="387"/>
          <ac:spMkLst>
            <pc:docMk/>
            <pc:sldMk cId="3047670529" sldId="286"/>
            <ac:spMk id="39" creationId="{A4188960-1398-409C-BA5D-F87CCB743390}"/>
          </ac:spMkLst>
        </pc:spChg>
        <pc:graphicFrameChg chg="add mod modGraphic">
          <ac:chgData name="Dana Kuhn" userId="41529de3377ed4f8" providerId="LiveId" clId="{95799B0E-5B3E-4A81-AAF0-04656637EACE}" dt="2024-03-04T20:37:29.966" v="1466" actId="14100"/>
          <ac:graphicFrameMkLst>
            <pc:docMk/>
            <pc:sldMk cId="3047670529" sldId="286"/>
            <ac:graphicFrameMk id="5" creationId="{135E0DB7-FA5A-7A07-AD5B-FDF6F38707B0}"/>
          </ac:graphicFrameMkLst>
        </pc:graphicFrameChg>
        <pc:graphicFrameChg chg="del">
          <ac:chgData name="Dana Kuhn" userId="41529de3377ed4f8" providerId="LiveId" clId="{95799B0E-5B3E-4A81-AAF0-04656637EACE}" dt="2024-03-04T19:22:04.903" v="284" actId="478"/>
          <ac:graphicFrameMkLst>
            <pc:docMk/>
            <pc:sldMk cId="3047670529" sldId="286"/>
            <ac:graphicFrameMk id="6" creationId="{443EE553-1977-6341-60E9-CF6EE4B9AE0A}"/>
          </ac:graphicFrameMkLst>
        </pc:graphicFrameChg>
      </pc:sldChg>
      <pc:sldChg chg="delSp del delDesignElem">
        <pc:chgData name="Dana Kuhn" userId="41529de3377ed4f8" providerId="LiveId" clId="{95799B0E-5B3E-4A81-AAF0-04656637EACE}" dt="2024-03-04T19:24:55.683" v="390" actId="2696"/>
        <pc:sldMkLst>
          <pc:docMk/>
          <pc:sldMk cId="3592741806" sldId="287"/>
        </pc:sldMkLst>
        <pc:spChg chg="del">
          <ac:chgData name="Dana Kuhn" userId="41529de3377ed4f8" providerId="LiveId" clId="{95799B0E-5B3E-4A81-AAF0-04656637EACE}" dt="2024-03-04T19:24:17.002" v="387"/>
          <ac:spMkLst>
            <pc:docMk/>
            <pc:sldMk cId="3592741806" sldId="287"/>
            <ac:spMk id="8" creationId="{C1D5848D-9021-4B45-A576-321BF0F5CD48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3592741806" sldId="287"/>
            <ac:spMk id="9" creationId="{01A6840D-0908-4CED-99D2-8C957BD90CA8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3592741806" sldId="287"/>
            <ac:spMk id="10" creationId="{A7404C7C-9651-4AC1-A94D-30116BDEE027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3592741806" sldId="287"/>
            <ac:spMk id="17" creationId="{35187262-9F3B-479F-8C41-C380B6835373}"/>
          </ac:spMkLst>
        </pc:spChg>
      </pc:sldChg>
      <pc:sldChg chg="modSp del">
        <pc:chgData name="Dana Kuhn" userId="41529de3377ed4f8" providerId="LiveId" clId="{95799B0E-5B3E-4A81-AAF0-04656637EACE}" dt="2024-03-04T19:25:08.229" v="392" actId="2696"/>
        <pc:sldMkLst>
          <pc:docMk/>
          <pc:sldMk cId="2731136016" sldId="288"/>
        </pc:sldMkLst>
        <pc:spChg chg="mod">
          <ac:chgData name="Dana Kuhn" userId="41529de3377ed4f8" providerId="LiveId" clId="{95799B0E-5B3E-4A81-AAF0-04656637EACE}" dt="2024-03-04T19:24:17.002" v="387"/>
          <ac:spMkLst>
            <pc:docMk/>
            <pc:sldMk cId="2731136016" sldId="288"/>
            <ac:spMk id="2" creationId="{F3682E98-D1C1-F49F-AC7B-17F67AD5141D}"/>
          </ac:spMkLst>
        </pc:spChg>
      </pc:sldChg>
      <pc:sldChg chg="delSp del delDesignElem">
        <pc:chgData name="Dana Kuhn" userId="41529de3377ed4f8" providerId="LiveId" clId="{95799B0E-5B3E-4A81-AAF0-04656637EACE}" dt="2024-03-04T19:25:13.384" v="393" actId="2696"/>
        <pc:sldMkLst>
          <pc:docMk/>
          <pc:sldMk cId="2320346882" sldId="289"/>
        </pc:sldMkLst>
        <pc:spChg chg="del">
          <ac:chgData name="Dana Kuhn" userId="41529de3377ed4f8" providerId="LiveId" clId="{95799B0E-5B3E-4A81-AAF0-04656637EACE}" dt="2024-03-04T19:24:17.002" v="387"/>
          <ac:spMkLst>
            <pc:docMk/>
            <pc:sldMk cId="2320346882" sldId="289"/>
            <ac:spMk id="12" creationId="{8F54B2FB-3F54-4350-8D1B-F86D677CA7ED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320346882" sldId="289"/>
            <ac:spMk id="18" creationId="{DDB56DB5-0324-4F79-9AB8-CB18C1DC8743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320346882" sldId="289"/>
            <ac:spMk id="20" creationId="{DF64BFF2-5083-4FD7-81B8-7680619A87F2}"/>
          </ac:spMkLst>
        </pc:spChg>
        <pc:picChg chg="del">
          <ac:chgData name="Dana Kuhn" userId="41529de3377ed4f8" providerId="LiveId" clId="{95799B0E-5B3E-4A81-AAF0-04656637EACE}" dt="2024-03-04T19:24:17.002" v="387"/>
          <ac:picMkLst>
            <pc:docMk/>
            <pc:sldMk cId="2320346882" sldId="289"/>
            <ac:picMk id="8" creationId="{AA085689-791F-4B8F-9F30-12415B97D366}"/>
          </ac:picMkLst>
        </pc:picChg>
        <pc:picChg chg="del">
          <ac:chgData name="Dana Kuhn" userId="41529de3377ed4f8" providerId="LiveId" clId="{95799B0E-5B3E-4A81-AAF0-04656637EACE}" dt="2024-03-04T19:24:17.002" v="387"/>
          <ac:picMkLst>
            <pc:docMk/>
            <pc:sldMk cId="2320346882" sldId="289"/>
            <ac:picMk id="10" creationId="{AA3FED7F-6821-47C0-A464-E9278B24129E}"/>
          </ac:picMkLst>
        </pc:picChg>
        <pc:picChg chg="del">
          <ac:chgData name="Dana Kuhn" userId="41529de3377ed4f8" providerId="LiveId" clId="{95799B0E-5B3E-4A81-AAF0-04656637EACE}" dt="2024-03-04T19:24:17.002" v="387"/>
          <ac:picMkLst>
            <pc:docMk/>
            <pc:sldMk cId="2320346882" sldId="289"/>
            <ac:picMk id="14" creationId="{561B34F5-88E5-4711-BC16-3005C29AD7C6}"/>
          </ac:picMkLst>
        </pc:picChg>
        <pc:picChg chg="del">
          <ac:chgData name="Dana Kuhn" userId="41529de3377ed4f8" providerId="LiveId" clId="{95799B0E-5B3E-4A81-AAF0-04656637EACE}" dt="2024-03-04T19:24:17.002" v="387"/>
          <ac:picMkLst>
            <pc:docMk/>
            <pc:sldMk cId="2320346882" sldId="289"/>
            <ac:picMk id="16" creationId="{4F3661D0-2268-4D3E-88BA-0647BCBE33AF}"/>
          </ac:picMkLst>
        </pc:picChg>
      </pc:sldChg>
      <pc:sldChg chg="addSp delSp modSp mod ord delDesignElem">
        <pc:chgData name="Dana Kuhn" userId="41529de3377ed4f8" providerId="LiveId" clId="{95799B0E-5B3E-4A81-AAF0-04656637EACE}" dt="2024-03-05T13:38:19.004" v="1816" actId="20577"/>
        <pc:sldMkLst>
          <pc:docMk/>
          <pc:sldMk cId="2205976793" sldId="290"/>
        </pc:sldMkLst>
        <pc:spChg chg="mod">
          <ac:chgData name="Dana Kuhn" userId="41529de3377ed4f8" providerId="LiveId" clId="{95799B0E-5B3E-4A81-AAF0-04656637EACE}" dt="2024-03-04T19:55:01.754" v="864" actId="26606"/>
          <ac:spMkLst>
            <pc:docMk/>
            <pc:sldMk cId="2205976793" sldId="290"/>
            <ac:spMk id="4" creationId="{91ECF8C5-3C9F-3A59-B93F-8B84146D5788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205976793" sldId="290"/>
            <ac:spMk id="11" creationId="{5124803A-C1BC-4BD0-8F1F-75704459B3CC}"/>
          </ac:spMkLst>
        </pc:spChg>
        <pc:spChg chg="add">
          <ac:chgData name="Dana Kuhn" userId="41529de3377ed4f8" providerId="LiveId" clId="{95799B0E-5B3E-4A81-AAF0-04656637EACE}" dt="2024-03-04T19:55:01.754" v="864" actId="26606"/>
          <ac:spMkLst>
            <pc:docMk/>
            <pc:sldMk cId="2205976793" sldId="290"/>
            <ac:spMk id="12" creationId="{C1D5848D-9021-4B45-A576-321BF0F5CD48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205976793" sldId="290"/>
            <ac:spMk id="13" creationId="{EFEF3C48-DBEC-43EF-95B1-E5F74E899B2B}"/>
          </ac:spMkLst>
        </pc:spChg>
        <pc:spChg chg="add">
          <ac:chgData name="Dana Kuhn" userId="41529de3377ed4f8" providerId="LiveId" clId="{95799B0E-5B3E-4A81-AAF0-04656637EACE}" dt="2024-03-04T19:55:01.754" v="864" actId="26606"/>
          <ac:spMkLst>
            <pc:docMk/>
            <pc:sldMk cId="2205976793" sldId="290"/>
            <ac:spMk id="14" creationId="{01A6840D-0908-4CED-99D2-8C957BD90CA8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205976793" sldId="290"/>
            <ac:spMk id="15" creationId="{47E04284-BF18-4F10-B2A9-EE1D7C56331E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2205976793" sldId="290"/>
            <ac:spMk id="17" creationId="{FE8CD2F6-8CED-45A1-8AD6-5DF2C36A3501}"/>
          </ac:spMkLst>
        </pc:spChg>
        <pc:spChg chg="add">
          <ac:chgData name="Dana Kuhn" userId="41529de3377ed4f8" providerId="LiveId" clId="{95799B0E-5B3E-4A81-AAF0-04656637EACE}" dt="2024-03-04T19:55:01.754" v="864" actId="26606"/>
          <ac:spMkLst>
            <pc:docMk/>
            <pc:sldMk cId="2205976793" sldId="290"/>
            <ac:spMk id="19" creationId="{A7404C7C-9651-4AC1-A94D-30116BDEE027}"/>
          </ac:spMkLst>
        </pc:spChg>
        <pc:spChg chg="add">
          <ac:chgData name="Dana Kuhn" userId="41529de3377ed4f8" providerId="LiveId" clId="{95799B0E-5B3E-4A81-AAF0-04656637EACE}" dt="2024-03-04T19:55:01.754" v="864" actId="26606"/>
          <ac:spMkLst>
            <pc:docMk/>
            <pc:sldMk cId="2205976793" sldId="290"/>
            <ac:spMk id="21" creationId="{35187262-9F3B-479F-8C41-C380B6835373}"/>
          </ac:spMkLst>
        </pc:spChg>
        <pc:graphicFrameChg chg="del mod">
          <ac:chgData name="Dana Kuhn" userId="41529de3377ed4f8" providerId="LiveId" clId="{95799B0E-5B3E-4A81-AAF0-04656637EACE}" dt="2024-03-04T19:55:01.754" v="864" actId="26606"/>
          <ac:graphicFrameMkLst>
            <pc:docMk/>
            <pc:sldMk cId="2205976793" sldId="290"/>
            <ac:graphicFrameMk id="9" creationId="{2619942A-85A3-8F75-F3E8-760612C93192}"/>
          </ac:graphicFrameMkLst>
        </pc:graphicFrameChg>
        <pc:graphicFrameChg chg="add mod">
          <ac:chgData name="Dana Kuhn" userId="41529de3377ed4f8" providerId="LiveId" clId="{95799B0E-5B3E-4A81-AAF0-04656637EACE}" dt="2024-03-05T13:38:19.004" v="1816" actId="20577"/>
          <ac:graphicFrameMkLst>
            <pc:docMk/>
            <pc:sldMk cId="2205976793" sldId="290"/>
            <ac:graphicFrameMk id="16" creationId="{4DA23A21-1E1B-9F81-78F9-B99D881F99F0}"/>
          </ac:graphicFrameMkLst>
        </pc:graphicFrameChg>
      </pc:sldChg>
      <pc:sldChg chg="delSp del delDesignElem">
        <pc:chgData name="Dana Kuhn" userId="41529de3377ed4f8" providerId="LiveId" clId="{95799B0E-5B3E-4A81-AAF0-04656637EACE}" dt="2024-03-04T19:25:24.552" v="394" actId="2696"/>
        <pc:sldMkLst>
          <pc:docMk/>
          <pc:sldMk cId="575701869" sldId="291"/>
        </pc:sldMkLst>
        <pc:spChg chg="del">
          <ac:chgData name="Dana Kuhn" userId="41529de3377ed4f8" providerId="LiveId" clId="{95799B0E-5B3E-4A81-AAF0-04656637EACE}" dt="2024-03-04T19:24:17.002" v="387"/>
          <ac:spMkLst>
            <pc:docMk/>
            <pc:sldMk cId="575701869" sldId="291"/>
            <ac:spMk id="17" creationId="{C1D5848D-9021-4B45-A576-321BF0F5CD48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575701869" sldId="291"/>
            <ac:spMk id="18" creationId="{01A6840D-0908-4CED-99D2-8C957BD90CA8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575701869" sldId="291"/>
            <ac:spMk id="19" creationId="{A7404C7C-9651-4AC1-A94D-30116BDEE027}"/>
          </ac:spMkLst>
        </pc:spChg>
        <pc:spChg chg="del">
          <ac:chgData name="Dana Kuhn" userId="41529de3377ed4f8" providerId="LiveId" clId="{95799B0E-5B3E-4A81-AAF0-04656637EACE}" dt="2024-03-04T19:24:17.002" v="387"/>
          <ac:spMkLst>
            <pc:docMk/>
            <pc:sldMk cId="575701869" sldId="291"/>
            <ac:spMk id="21" creationId="{35187262-9F3B-479F-8C41-C380B6835373}"/>
          </ac:spMkLst>
        </pc:spChg>
      </pc:sldChg>
      <pc:sldChg chg="addSp delSp modSp new del mod ord setBg setClrOvrMap">
        <pc:chgData name="Dana Kuhn" userId="41529de3377ed4f8" providerId="LiveId" clId="{95799B0E-5B3E-4A81-AAF0-04656637EACE}" dt="2024-03-04T19:38:32.251" v="638" actId="47"/>
        <pc:sldMkLst>
          <pc:docMk/>
          <pc:sldMk cId="4142017942" sldId="291"/>
        </pc:sldMkLst>
        <pc:spChg chg="mod">
          <ac:chgData name="Dana Kuhn" userId="41529de3377ed4f8" providerId="LiveId" clId="{95799B0E-5B3E-4A81-AAF0-04656637EACE}" dt="2024-03-04T19:38:06.104" v="636" actId="26606"/>
          <ac:spMkLst>
            <pc:docMk/>
            <pc:sldMk cId="4142017942" sldId="291"/>
            <ac:spMk id="2" creationId="{F4A9B953-FF9E-D0C5-723F-EB12A1E5A956}"/>
          </ac:spMkLst>
        </pc:spChg>
        <pc:spChg chg="del">
          <ac:chgData name="Dana Kuhn" userId="41529de3377ed4f8" providerId="LiveId" clId="{95799B0E-5B3E-4A81-AAF0-04656637EACE}" dt="2024-03-04T19:27:42.837" v="403"/>
          <ac:spMkLst>
            <pc:docMk/>
            <pc:sldMk cId="4142017942" sldId="291"/>
            <ac:spMk id="3" creationId="{7E7E54A6-F76B-A242-9D5C-3FEDDAEAFC6A}"/>
          </ac:spMkLst>
        </pc:spChg>
        <pc:spChg chg="add del mod">
          <ac:chgData name="Dana Kuhn" userId="41529de3377ed4f8" providerId="LiveId" clId="{95799B0E-5B3E-4A81-AAF0-04656637EACE}" dt="2024-03-04T19:34:41.959" v="586"/>
          <ac:spMkLst>
            <pc:docMk/>
            <pc:sldMk cId="4142017942" sldId="291"/>
            <ac:spMk id="6" creationId="{572F206F-0FC8-F081-B1C6-7F99B7275485}"/>
          </ac:spMkLst>
        </pc:spChg>
        <pc:spChg chg="add del">
          <ac:chgData name="Dana Kuhn" userId="41529de3377ed4f8" providerId="LiveId" clId="{95799B0E-5B3E-4A81-AAF0-04656637EACE}" dt="2024-03-04T19:32:43.321" v="582" actId="26606"/>
          <ac:spMkLst>
            <pc:docMk/>
            <pc:sldMk cId="4142017942" sldId="291"/>
            <ac:spMk id="9" creationId="{25482F9D-E110-434E-9B4F-41A3F5CB2A2F}"/>
          </ac:spMkLst>
        </pc:spChg>
        <pc:spChg chg="add del mod">
          <ac:chgData name="Dana Kuhn" userId="41529de3377ed4f8" providerId="LiveId" clId="{95799B0E-5B3E-4A81-AAF0-04656637EACE}" dt="2024-03-04T19:37:06.209" v="616"/>
          <ac:spMkLst>
            <pc:docMk/>
            <pc:sldMk cId="4142017942" sldId="291"/>
            <ac:spMk id="10" creationId="{2D7990B5-65FF-9C0E-2E10-15E4B47470A4}"/>
          </ac:spMkLst>
        </pc:spChg>
        <pc:spChg chg="add del">
          <ac:chgData name="Dana Kuhn" userId="41529de3377ed4f8" providerId="LiveId" clId="{95799B0E-5B3E-4A81-AAF0-04656637EACE}" dt="2024-03-04T19:32:43.321" v="582" actId="26606"/>
          <ac:spMkLst>
            <pc:docMk/>
            <pc:sldMk cId="4142017942" sldId="291"/>
            <ac:spMk id="11" creationId="{5779FF2E-BB5C-4805-AAD5-275495A2B7EF}"/>
          </ac:spMkLst>
        </pc:spChg>
        <pc:spChg chg="add del">
          <ac:chgData name="Dana Kuhn" userId="41529de3377ed4f8" providerId="LiveId" clId="{95799B0E-5B3E-4A81-AAF0-04656637EACE}" dt="2024-03-04T19:32:43.321" v="582" actId="26606"/>
          <ac:spMkLst>
            <pc:docMk/>
            <pc:sldMk cId="4142017942" sldId="291"/>
            <ac:spMk id="13" creationId="{6EB83258-50E7-4A51-8C48-ADA7CD7FCA02}"/>
          </ac:spMkLst>
        </pc:spChg>
        <pc:spChg chg="add del">
          <ac:chgData name="Dana Kuhn" userId="41529de3377ed4f8" providerId="LiveId" clId="{95799B0E-5B3E-4A81-AAF0-04656637EACE}" dt="2024-03-04T19:32:43.321" v="582" actId="26606"/>
          <ac:spMkLst>
            <pc:docMk/>
            <pc:sldMk cId="4142017942" sldId="291"/>
            <ac:spMk id="15" creationId="{A4188960-1398-409C-BA5D-F87CCB743390}"/>
          </ac:spMkLst>
        </pc:spChg>
        <pc:spChg chg="add mod">
          <ac:chgData name="Dana Kuhn" userId="41529de3377ed4f8" providerId="LiveId" clId="{95799B0E-5B3E-4A81-AAF0-04656637EACE}" dt="2024-03-04T19:38:17.603" v="637" actId="478"/>
          <ac:spMkLst>
            <pc:docMk/>
            <pc:sldMk cId="4142017942" sldId="291"/>
            <ac:spMk id="16" creationId="{49CA2DE3-77A4-83BB-6597-C6F950B5053E}"/>
          </ac:spMkLst>
        </pc:spChg>
        <pc:spChg chg="add del">
          <ac:chgData name="Dana Kuhn" userId="41529de3377ed4f8" providerId="LiveId" clId="{95799B0E-5B3E-4A81-AAF0-04656637EACE}" dt="2024-03-04T19:35:49.073" v="596" actId="26606"/>
          <ac:spMkLst>
            <pc:docMk/>
            <pc:sldMk cId="4142017942" sldId="291"/>
            <ac:spMk id="20" creationId="{909FE742-1A27-4AEF-B5F0-F8C383EAB1D7}"/>
          </ac:spMkLst>
        </pc:spChg>
        <pc:spChg chg="add del">
          <ac:chgData name="Dana Kuhn" userId="41529de3377ed4f8" providerId="LiveId" clId="{95799B0E-5B3E-4A81-AAF0-04656637EACE}" dt="2024-03-04T19:35:31.809" v="589" actId="26606"/>
          <ac:spMkLst>
            <pc:docMk/>
            <pc:sldMk cId="4142017942" sldId="291"/>
            <ac:spMk id="25" creationId="{25482F9D-E110-434E-9B4F-41A3F5CB2A2F}"/>
          </ac:spMkLst>
        </pc:spChg>
        <pc:spChg chg="add del">
          <ac:chgData name="Dana Kuhn" userId="41529de3377ed4f8" providerId="LiveId" clId="{95799B0E-5B3E-4A81-AAF0-04656637EACE}" dt="2024-03-04T19:35:31.809" v="589" actId="26606"/>
          <ac:spMkLst>
            <pc:docMk/>
            <pc:sldMk cId="4142017942" sldId="291"/>
            <ac:spMk id="27" creationId="{5779FF2E-BB5C-4805-AAD5-275495A2B7EF}"/>
          </ac:spMkLst>
        </pc:spChg>
        <pc:spChg chg="add del">
          <ac:chgData name="Dana Kuhn" userId="41529de3377ed4f8" providerId="LiveId" clId="{95799B0E-5B3E-4A81-AAF0-04656637EACE}" dt="2024-03-04T19:35:31.809" v="589" actId="26606"/>
          <ac:spMkLst>
            <pc:docMk/>
            <pc:sldMk cId="4142017942" sldId="291"/>
            <ac:spMk id="29" creationId="{6EB83258-50E7-4A51-8C48-ADA7CD7FCA02}"/>
          </ac:spMkLst>
        </pc:spChg>
        <pc:spChg chg="add del">
          <ac:chgData name="Dana Kuhn" userId="41529de3377ed4f8" providerId="LiveId" clId="{95799B0E-5B3E-4A81-AAF0-04656637EACE}" dt="2024-03-04T19:35:31.809" v="589" actId="26606"/>
          <ac:spMkLst>
            <pc:docMk/>
            <pc:sldMk cId="4142017942" sldId="291"/>
            <ac:spMk id="31" creationId="{A4188960-1398-409C-BA5D-F87CCB743390}"/>
          </ac:spMkLst>
        </pc:spChg>
        <pc:spChg chg="add del">
          <ac:chgData name="Dana Kuhn" userId="41529de3377ed4f8" providerId="LiveId" clId="{95799B0E-5B3E-4A81-AAF0-04656637EACE}" dt="2024-03-04T19:35:40.286" v="591" actId="26606"/>
          <ac:spMkLst>
            <pc:docMk/>
            <pc:sldMk cId="4142017942" sldId="291"/>
            <ac:spMk id="35" creationId="{45624C63-3CCA-4EA6-B822-6E710A82062B}"/>
          </ac:spMkLst>
        </pc:spChg>
        <pc:spChg chg="add del">
          <ac:chgData name="Dana Kuhn" userId="41529de3377ed4f8" providerId="LiveId" clId="{95799B0E-5B3E-4A81-AAF0-04656637EACE}" dt="2024-03-04T19:35:40.286" v="591" actId="26606"/>
          <ac:spMkLst>
            <pc:docMk/>
            <pc:sldMk cId="4142017942" sldId="291"/>
            <ac:spMk id="37" creationId="{A4322390-8B58-46BE-88EB-D9FD30C08743}"/>
          </ac:spMkLst>
        </pc:spChg>
        <pc:spChg chg="add del">
          <ac:chgData name="Dana Kuhn" userId="41529de3377ed4f8" providerId="LiveId" clId="{95799B0E-5B3E-4A81-AAF0-04656637EACE}" dt="2024-03-04T19:35:40.286" v="591" actId="26606"/>
          <ac:spMkLst>
            <pc:docMk/>
            <pc:sldMk cId="4142017942" sldId="291"/>
            <ac:spMk id="38" creationId="{FE5ECD52-6A23-4FF4-8C32-7B5DE9973ADA}"/>
          </ac:spMkLst>
        </pc:spChg>
        <pc:spChg chg="add del">
          <ac:chgData name="Dana Kuhn" userId="41529de3377ed4f8" providerId="LiveId" clId="{95799B0E-5B3E-4A81-AAF0-04656637EACE}" dt="2024-03-04T19:35:40.286" v="591" actId="26606"/>
          <ac:spMkLst>
            <pc:docMk/>
            <pc:sldMk cId="4142017942" sldId="291"/>
            <ac:spMk id="39" creationId="{C885E190-58DD-42DD-A4A8-401E15C92A52}"/>
          </ac:spMkLst>
        </pc:spChg>
        <pc:spChg chg="add del">
          <ac:chgData name="Dana Kuhn" userId="41529de3377ed4f8" providerId="LiveId" clId="{95799B0E-5B3E-4A81-AAF0-04656637EACE}" dt="2024-03-04T19:35:43.359" v="593" actId="26606"/>
          <ac:spMkLst>
            <pc:docMk/>
            <pc:sldMk cId="4142017942" sldId="291"/>
            <ac:spMk id="42" creationId="{25482F9D-E110-434E-9B4F-41A3F5CB2A2F}"/>
          </ac:spMkLst>
        </pc:spChg>
        <pc:spChg chg="add del">
          <ac:chgData name="Dana Kuhn" userId="41529de3377ed4f8" providerId="LiveId" clId="{95799B0E-5B3E-4A81-AAF0-04656637EACE}" dt="2024-03-04T19:35:43.359" v="593" actId="26606"/>
          <ac:spMkLst>
            <pc:docMk/>
            <pc:sldMk cId="4142017942" sldId="291"/>
            <ac:spMk id="43" creationId="{5779FF2E-BB5C-4805-AAD5-275495A2B7EF}"/>
          </ac:spMkLst>
        </pc:spChg>
        <pc:spChg chg="add del">
          <ac:chgData name="Dana Kuhn" userId="41529de3377ed4f8" providerId="LiveId" clId="{95799B0E-5B3E-4A81-AAF0-04656637EACE}" dt="2024-03-04T19:35:43.359" v="593" actId="26606"/>
          <ac:spMkLst>
            <pc:docMk/>
            <pc:sldMk cId="4142017942" sldId="291"/>
            <ac:spMk id="44" creationId="{6EB83258-50E7-4A51-8C48-ADA7CD7FCA02}"/>
          </ac:spMkLst>
        </pc:spChg>
        <pc:spChg chg="add del">
          <ac:chgData name="Dana Kuhn" userId="41529de3377ed4f8" providerId="LiveId" clId="{95799B0E-5B3E-4A81-AAF0-04656637EACE}" dt="2024-03-04T19:35:43.359" v="593" actId="26606"/>
          <ac:spMkLst>
            <pc:docMk/>
            <pc:sldMk cId="4142017942" sldId="291"/>
            <ac:spMk id="45" creationId="{A4188960-1398-409C-BA5D-F87CCB743390}"/>
          </ac:spMkLst>
        </pc:spChg>
        <pc:spChg chg="add del">
          <ac:chgData name="Dana Kuhn" userId="41529de3377ed4f8" providerId="LiveId" clId="{95799B0E-5B3E-4A81-AAF0-04656637EACE}" dt="2024-03-04T19:35:49.025" v="595" actId="26606"/>
          <ac:spMkLst>
            <pc:docMk/>
            <pc:sldMk cId="4142017942" sldId="291"/>
            <ac:spMk id="47" creationId="{25482F9D-E110-434E-9B4F-41A3F5CB2A2F}"/>
          </ac:spMkLst>
        </pc:spChg>
        <pc:spChg chg="add del">
          <ac:chgData name="Dana Kuhn" userId="41529de3377ed4f8" providerId="LiveId" clId="{95799B0E-5B3E-4A81-AAF0-04656637EACE}" dt="2024-03-04T19:35:49.025" v="595" actId="26606"/>
          <ac:spMkLst>
            <pc:docMk/>
            <pc:sldMk cId="4142017942" sldId="291"/>
            <ac:spMk id="48" creationId="{5779FF2E-BB5C-4805-AAD5-275495A2B7EF}"/>
          </ac:spMkLst>
        </pc:spChg>
        <pc:spChg chg="add del">
          <ac:chgData name="Dana Kuhn" userId="41529de3377ed4f8" providerId="LiveId" clId="{95799B0E-5B3E-4A81-AAF0-04656637EACE}" dt="2024-03-04T19:35:49.025" v="595" actId="26606"/>
          <ac:spMkLst>
            <pc:docMk/>
            <pc:sldMk cId="4142017942" sldId="291"/>
            <ac:spMk id="49" creationId="{6EB83258-50E7-4A51-8C48-ADA7CD7FCA02}"/>
          </ac:spMkLst>
        </pc:spChg>
        <pc:spChg chg="add del">
          <ac:chgData name="Dana Kuhn" userId="41529de3377ed4f8" providerId="LiveId" clId="{95799B0E-5B3E-4A81-AAF0-04656637EACE}" dt="2024-03-04T19:35:49.025" v="595" actId="26606"/>
          <ac:spMkLst>
            <pc:docMk/>
            <pc:sldMk cId="4142017942" sldId="291"/>
            <ac:spMk id="50" creationId="{A4188960-1398-409C-BA5D-F87CCB743390}"/>
          </ac:spMkLst>
        </pc:spChg>
        <pc:spChg chg="add del">
          <ac:chgData name="Dana Kuhn" userId="41529de3377ed4f8" providerId="LiveId" clId="{95799B0E-5B3E-4A81-AAF0-04656637EACE}" dt="2024-03-04T19:38:06.104" v="636" actId="26606"/>
          <ac:spMkLst>
            <pc:docMk/>
            <pc:sldMk cId="4142017942" sldId="291"/>
            <ac:spMk id="52" creationId="{909FE742-1A27-4AEF-B5F0-F8C383EAB1D7}"/>
          </ac:spMkLst>
        </pc:spChg>
        <pc:spChg chg="add del">
          <ac:chgData name="Dana Kuhn" userId="41529de3377ed4f8" providerId="LiveId" clId="{95799B0E-5B3E-4A81-AAF0-04656637EACE}" dt="2024-03-04T19:38:06.067" v="635" actId="26606"/>
          <ac:spMkLst>
            <pc:docMk/>
            <pc:sldMk cId="4142017942" sldId="291"/>
            <ac:spMk id="61" creationId="{B9C04DC5-313B-4FE4-B868-5672A376419F}"/>
          </ac:spMkLst>
        </pc:spChg>
        <pc:spChg chg="add del">
          <ac:chgData name="Dana Kuhn" userId="41529de3377ed4f8" providerId="LiveId" clId="{95799B0E-5B3E-4A81-AAF0-04656637EACE}" dt="2024-03-04T19:38:06.067" v="635" actId="26606"/>
          <ac:spMkLst>
            <pc:docMk/>
            <pc:sldMk cId="4142017942" sldId="291"/>
            <ac:spMk id="67" creationId="{329FDD08-42D8-4AFF-90E5-5DAA5BC4CBD8}"/>
          </ac:spMkLst>
        </pc:spChg>
        <pc:spChg chg="add del">
          <ac:chgData name="Dana Kuhn" userId="41529de3377ed4f8" providerId="LiveId" clId="{95799B0E-5B3E-4A81-AAF0-04656637EACE}" dt="2024-03-04T19:38:06.067" v="635" actId="26606"/>
          <ac:spMkLst>
            <pc:docMk/>
            <pc:sldMk cId="4142017942" sldId="291"/>
            <ac:spMk id="69" creationId="{897D890B-9AFB-4A90-9960-C92E65728373}"/>
          </ac:spMkLst>
        </pc:spChg>
        <pc:spChg chg="add del">
          <ac:chgData name="Dana Kuhn" userId="41529de3377ed4f8" providerId="LiveId" clId="{95799B0E-5B3E-4A81-AAF0-04656637EACE}" dt="2024-03-04T19:38:06.067" v="635" actId="26606"/>
          <ac:spMkLst>
            <pc:docMk/>
            <pc:sldMk cId="4142017942" sldId="291"/>
            <ac:spMk id="71" creationId="{98ED2387-9C78-40F9-B794-A735DCB3AB31}"/>
          </ac:spMkLst>
        </pc:spChg>
        <pc:spChg chg="add del">
          <ac:chgData name="Dana Kuhn" userId="41529de3377ed4f8" providerId="LiveId" clId="{95799B0E-5B3E-4A81-AAF0-04656637EACE}" dt="2024-03-04T19:38:06.067" v="635" actId="26606"/>
          <ac:spMkLst>
            <pc:docMk/>
            <pc:sldMk cId="4142017942" sldId="291"/>
            <ac:spMk id="73" creationId="{477FCF5B-12FA-4ED2-B449-20BD744A7CA4}"/>
          </ac:spMkLst>
        </pc:spChg>
        <pc:spChg chg="add del">
          <ac:chgData name="Dana Kuhn" userId="41529de3377ed4f8" providerId="LiveId" clId="{95799B0E-5B3E-4A81-AAF0-04656637EACE}" dt="2024-03-04T19:38:06.067" v="635" actId="26606"/>
          <ac:spMkLst>
            <pc:docMk/>
            <pc:sldMk cId="4142017942" sldId="291"/>
            <ac:spMk id="75" creationId="{1780B2A6-1181-456F-8B6E-AD86960CD04E}"/>
          </ac:spMkLst>
        </pc:spChg>
        <pc:spChg chg="add">
          <ac:chgData name="Dana Kuhn" userId="41529de3377ed4f8" providerId="LiveId" clId="{95799B0E-5B3E-4A81-AAF0-04656637EACE}" dt="2024-03-04T19:38:06.104" v="636" actId="26606"/>
          <ac:spMkLst>
            <pc:docMk/>
            <pc:sldMk cId="4142017942" sldId="291"/>
            <ac:spMk id="79" creationId="{989BE678-777B-482A-A616-FEDC47B162E5}"/>
          </ac:spMkLst>
        </pc:spChg>
        <pc:spChg chg="add">
          <ac:chgData name="Dana Kuhn" userId="41529de3377ed4f8" providerId="LiveId" clId="{95799B0E-5B3E-4A81-AAF0-04656637EACE}" dt="2024-03-04T19:38:06.104" v="636" actId="26606"/>
          <ac:spMkLst>
            <pc:docMk/>
            <pc:sldMk cId="4142017942" sldId="291"/>
            <ac:spMk id="82" creationId="{D28BE0C3-2102-4820-B88B-A448B1840D14}"/>
          </ac:spMkLst>
        </pc:spChg>
        <pc:spChg chg="add">
          <ac:chgData name="Dana Kuhn" userId="41529de3377ed4f8" providerId="LiveId" clId="{95799B0E-5B3E-4A81-AAF0-04656637EACE}" dt="2024-03-04T19:38:06.104" v="636" actId="26606"/>
          <ac:spMkLst>
            <pc:docMk/>
            <pc:sldMk cId="4142017942" sldId="291"/>
            <ac:spMk id="83" creationId="{C885E190-58DD-42DD-A4A8-401E15C92A52}"/>
          </ac:spMkLst>
        </pc:spChg>
        <pc:graphicFrameChg chg="add del mod modGraphic">
          <ac:chgData name="Dana Kuhn" userId="41529de3377ed4f8" providerId="LiveId" clId="{95799B0E-5B3E-4A81-AAF0-04656637EACE}" dt="2024-03-04T19:34:35.044" v="585" actId="478"/>
          <ac:graphicFrameMkLst>
            <pc:docMk/>
            <pc:sldMk cId="4142017942" sldId="291"/>
            <ac:graphicFrameMk id="4" creationId="{DAB3623B-C4C1-6006-E76D-1C6F4398DB14}"/>
          </ac:graphicFrameMkLst>
        </pc:graphicFrameChg>
        <pc:graphicFrameChg chg="add del mod modGraphic">
          <ac:chgData name="Dana Kuhn" userId="41529de3377ed4f8" providerId="LiveId" clId="{95799B0E-5B3E-4A81-AAF0-04656637EACE}" dt="2024-03-04T19:37:01.283" v="615" actId="478"/>
          <ac:graphicFrameMkLst>
            <pc:docMk/>
            <pc:sldMk cId="4142017942" sldId="291"/>
            <ac:graphicFrameMk id="7" creationId="{5C8CBD6D-5F4C-724F-1CB6-7C5800F9D178}"/>
          </ac:graphicFrameMkLst>
        </pc:graphicFrameChg>
        <pc:graphicFrameChg chg="add del mod">
          <ac:chgData name="Dana Kuhn" userId="41529de3377ed4f8" providerId="LiveId" clId="{95799B0E-5B3E-4A81-AAF0-04656637EACE}" dt="2024-03-04T19:38:17.603" v="637" actId="478"/>
          <ac:graphicFrameMkLst>
            <pc:docMk/>
            <pc:sldMk cId="4142017942" sldId="291"/>
            <ac:graphicFrameMk id="12" creationId="{9230A72A-B03F-9689-8B99-1F172941DFF8}"/>
          </ac:graphicFrameMkLst>
        </pc:graphicFrameChg>
        <pc:picChg chg="add del">
          <ac:chgData name="Dana Kuhn" userId="41529de3377ed4f8" providerId="LiveId" clId="{95799B0E-5B3E-4A81-AAF0-04656637EACE}" dt="2024-03-04T19:35:40.286" v="591" actId="26606"/>
          <ac:picMkLst>
            <pc:docMk/>
            <pc:sldMk cId="4142017942" sldId="291"/>
            <ac:picMk id="33" creationId="{9A4E02BF-4F0E-44E2-A489-075900B7866C}"/>
          </ac:picMkLst>
        </pc:picChg>
        <pc:picChg chg="add del">
          <ac:chgData name="Dana Kuhn" userId="41529de3377ed4f8" providerId="LiveId" clId="{95799B0E-5B3E-4A81-AAF0-04656637EACE}" dt="2024-03-04T19:35:40.286" v="591" actId="26606"/>
          <ac:picMkLst>
            <pc:docMk/>
            <pc:sldMk cId="4142017942" sldId="291"/>
            <ac:picMk id="34" creationId="{26E32CE1-D113-412E-9933-113646E21F53}"/>
          </ac:picMkLst>
        </pc:picChg>
        <pc:picChg chg="add del">
          <ac:chgData name="Dana Kuhn" userId="41529de3377ed4f8" providerId="LiveId" clId="{95799B0E-5B3E-4A81-AAF0-04656637EACE}" dt="2024-03-04T19:35:40.286" v="591" actId="26606"/>
          <ac:picMkLst>
            <pc:docMk/>
            <pc:sldMk cId="4142017942" sldId="291"/>
            <ac:picMk id="36" creationId="{117B7C8B-175B-4009-808B-9F66FD108AB3}"/>
          </ac:picMkLst>
        </pc:picChg>
        <pc:picChg chg="add del">
          <ac:chgData name="Dana Kuhn" userId="41529de3377ed4f8" providerId="LiveId" clId="{95799B0E-5B3E-4A81-AAF0-04656637EACE}" dt="2024-03-04T19:35:40.286" v="591" actId="26606"/>
          <ac:picMkLst>
            <pc:docMk/>
            <pc:sldMk cId="4142017942" sldId="291"/>
            <ac:picMk id="40" creationId="{5C3F2B96-5F34-41C9-8E37-A9CD279A4270}"/>
          </ac:picMkLst>
        </pc:picChg>
        <pc:picChg chg="add del">
          <ac:chgData name="Dana Kuhn" userId="41529de3377ed4f8" providerId="LiveId" clId="{95799B0E-5B3E-4A81-AAF0-04656637EACE}" dt="2024-03-04T19:38:06.067" v="635" actId="26606"/>
          <ac:picMkLst>
            <pc:docMk/>
            <pc:sldMk cId="4142017942" sldId="291"/>
            <ac:picMk id="57" creationId="{7594FC8B-8CD2-407F-94F1-9C71F5AEC2B6}"/>
          </ac:picMkLst>
        </pc:picChg>
        <pc:picChg chg="add del">
          <ac:chgData name="Dana Kuhn" userId="41529de3377ed4f8" providerId="LiveId" clId="{95799B0E-5B3E-4A81-AAF0-04656637EACE}" dt="2024-03-04T19:38:06.067" v="635" actId="26606"/>
          <ac:picMkLst>
            <pc:docMk/>
            <pc:sldMk cId="4142017942" sldId="291"/>
            <ac:picMk id="59" creationId="{DBABC971-8D40-4A4F-AC60-28B9172789B9}"/>
          </ac:picMkLst>
        </pc:picChg>
        <pc:picChg chg="add del">
          <ac:chgData name="Dana Kuhn" userId="41529de3377ed4f8" providerId="LiveId" clId="{95799B0E-5B3E-4A81-AAF0-04656637EACE}" dt="2024-03-04T19:38:06.067" v="635" actId="26606"/>
          <ac:picMkLst>
            <pc:docMk/>
            <pc:sldMk cId="4142017942" sldId="291"/>
            <ac:picMk id="63" creationId="{791AE23E-90C9-4963-96E2-8DADBFC3BC09}"/>
          </ac:picMkLst>
        </pc:picChg>
        <pc:picChg chg="add del">
          <ac:chgData name="Dana Kuhn" userId="41529de3377ed4f8" providerId="LiveId" clId="{95799B0E-5B3E-4A81-AAF0-04656637EACE}" dt="2024-03-04T19:38:06.067" v="635" actId="26606"/>
          <ac:picMkLst>
            <pc:docMk/>
            <pc:sldMk cId="4142017942" sldId="291"/>
            <ac:picMk id="65" creationId="{C5F93E90-4379-4AAC-B021-E5FA6D974AED}"/>
          </ac:picMkLst>
        </pc:picChg>
        <pc:picChg chg="add">
          <ac:chgData name="Dana Kuhn" userId="41529de3377ed4f8" providerId="LiveId" clId="{95799B0E-5B3E-4A81-AAF0-04656637EACE}" dt="2024-03-04T19:38:06.104" v="636" actId="26606"/>
          <ac:picMkLst>
            <pc:docMk/>
            <pc:sldMk cId="4142017942" sldId="291"/>
            <ac:picMk id="77" creationId="{DF19BAF3-7E20-4B9D-B544-BABAEEA1FA75}"/>
          </ac:picMkLst>
        </pc:picChg>
        <pc:picChg chg="add">
          <ac:chgData name="Dana Kuhn" userId="41529de3377ed4f8" providerId="LiveId" clId="{95799B0E-5B3E-4A81-AAF0-04656637EACE}" dt="2024-03-04T19:38:06.104" v="636" actId="26606"/>
          <ac:picMkLst>
            <pc:docMk/>
            <pc:sldMk cId="4142017942" sldId="291"/>
            <ac:picMk id="78" creationId="{950648F4-ABCD-4DF0-8641-76CFB2354721}"/>
          </ac:picMkLst>
        </pc:picChg>
        <pc:picChg chg="add">
          <ac:chgData name="Dana Kuhn" userId="41529de3377ed4f8" providerId="LiveId" clId="{95799B0E-5B3E-4A81-AAF0-04656637EACE}" dt="2024-03-04T19:38:06.104" v="636" actId="26606"/>
          <ac:picMkLst>
            <pc:docMk/>
            <pc:sldMk cId="4142017942" sldId="291"/>
            <ac:picMk id="80" creationId="{CF1EB4BD-9C7E-4AA3-9681-C7EB0DA6250B}"/>
          </ac:picMkLst>
        </pc:picChg>
        <pc:picChg chg="add">
          <ac:chgData name="Dana Kuhn" userId="41529de3377ed4f8" providerId="LiveId" clId="{95799B0E-5B3E-4A81-AAF0-04656637EACE}" dt="2024-03-04T19:38:06.104" v="636" actId="26606"/>
          <ac:picMkLst>
            <pc:docMk/>
            <pc:sldMk cId="4142017942" sldId="291"/>
            <ac:picMk id="81" creationId="{94AAE3AA-3759-4D28-B0EF-575F25A5146C}"/>
          </ac:picMkLst>
        </pc:picChg>
      </pc:sldChg>
      <pc:sldChg chg="addSp delSp modSp new mod ord setBg setClrOvrMap">
        <pc:chgData name="Dana Kuhn" userId="41529de3377ed4f8" providerId="LiveId" clId="{95799B0E-5B3E-4A81-AAF0-04656637EACE}" dt="2024-03-04T20:15:53.787" v="1266" actId="20577"/>
        <pc:sldMkLst>
          <pc:docMk/>
          <pc:sldMk cId="216813292" sldId="292"/>
        </pc:sldMkLst>
        <pc:spChg chg="mod">
          <ac:chgData name="Dana Kuhn" userId="41529de3377ed4f8" providerId="LiveId" clId="{95799B0E-5B3E-4A81-AAF0-04656637EACE}" dt="2024-03-04T20:15:44.540" v="1265" actId="26606"/>
          <ac:spMkLst>
            <pc:docMk/>
            <pc:sldMk cId="216813292" sldId="292"/>
            <ac:spMk id="2" creationId="{3640BD56-7CE9-22BD-7DA4-4529BB78B6B1}"/>
          </ac:spMkLst>
        </pc:spChg>
        <pc:spChg chg="add del mod">
          <ac:chgData name="Dana Kuhn" userId="41529de3377ed4f8" providerId="LiveId" clId="{95799B0E-5B3E-4A81-AAF0-04656637EACE}" dt="2024-03-04T19:30:54.673" v="533" actId="26606"/>
          <ac:spMkLst>
            <pc:docMk/>
            <pc:sldMk cId="216813292" sldId="292"/>
            <ac:spMk id="3" creationId="{0663B2FF-C113-800D-63D6-207A43D2DA81}"/>
          </ac:spMkLst>
        </pc:spChg>
        <pc:spChg chg="add del">
          <ac:chgData name="Dana Kuhn" userId="41529de3377ed4f8" providerId="LiveId" clId="{95799B0E-5B3E-4A81-AAF0-04656637EACE}" dt="2024-03-04T19:30:51.671" v="530" actId="26606"/>
          <ac:spMkLst>
            <pc:docMk/>
            <pc:sldMk cId="216813292" sldId="292"/>
            <ac:spMk id="9" creationId="{25482F9D-E110-434E-9B4F-41A3F5CB2A2F}"/>
          </ac:spMkLst>
        </pc:spChg>
        <pc:spChg chg="add del">
          <ac:chgData name="Dana Kuhn" userId="41529de3377ed4f8" providerId="LiveId" clId="{95799B0E-5B3E-4A81-AAF0-04656637EACE}" dt="2024-03-04T19:30:51.671" v="530" actId="26606"/>
          <ac:spMkLst>
            <pc:docMk/>
            <pc:sldMk cId="216813292" sldId="292"/>
            <ac:spMk id="11" creationId="{5779FF2E-BB5C-4805-AAD5-275495A2B7EF}"/>
          </ac:spMkLst>
        </pc:spChg>
        <pc:spChg chg="add del">
          <ac:chgData name="Dana Kuhn" userId="41529de3377ed4f8" providerId="LiveId" clId="{95799B0E-5B3E-4A81-AAF0-04656637EACE}" dt="2024-03-04T19:30:51.671" v="530" actId="26606"/>
          <ac:spMkLst>
            <pc:docMk/>
            <pc:sldMk cId="216813292" sldId="292"/>
            <ac:spMk id="13" creationId="{6EB83258-50E7-4A51-8C48-ADA7CD7FCA02}"/>
          </ac:spMkLst>
        </pc:spChg>
        <pc:spChg chg="add del">
          <ac:chgData name="Dana Kuhn" userId="41529de3377ed4f8" providerId="LiveId" clId="{95799B0E-5B3E-4A81-AAF0-04656637EACE}" dt="2024-03-04T19:30:51.671" v="530" actId="26606"/>
          <ac:spMkLst>
            <pc:docMk/>
            <pc:sldMk cId="216813292" sldId="292"/>
            <ac:spMk id="15" creationId="{A4188960-1398-409C-BA5D-F87CCB743390}"/>
          </ac:spMkLst>
        </pc:spChg>
        <pc:spChg chg="add del">
          <ac:chgData name="Dana Kuhn" userId="41529de3377ed4f8" providerId="LiveId" clId="{95799B0E-5B3E-4A81-AAF0-04656637EACE}" dt="2024-03-04T19:30:54.611" v="532" actId="26606"/>
          <ac:spMkLst>
            <pc:docMk/>
            <pc:sldMk cId="216813292" sldId="292"/>
            <ac:spMk id="18" creationId="{0663B2FF-C113-800D-63D6-207A43D2DA81}"/>
          </ac:spMkLst>
        </pc:spChg>
        <pc:spChg chg="add del mod ord">
          <ac:chgData name="Dana Kuhn" userId="41529de3377ed4f8" providerId="LiveId" clId="{95799B0E-5B3E-4A81-AAF0-04656637EACE}" dt="2024-03-04T20:14:56.739" v="1224" actId="1032"/>
          <ac:spMkLst>
            <pc:docMk/>
            <pc:sldMk cId="216813292" sldId="292"/>
            <ac:spMk id="21" creationId="{0663B2FF-C113-800D-63D6-207A43D2DA81}"/>
          </ac:spMkLst>
        </pc:spChg>
        <pc:spChg chg="add del">
          <ac:chgData name="Dana Kuhn" userId="41529de3377ed4f8" providerId="LiveId" clId="{95799B0E-5B3E-4A81-AAF0-04656637EACE}" dt="2024-03-04T20:13:14.089" v="1218" actId="26606"/>
          <ac:spMkLst>
            <pc:docMk/>
            <pc:sldMk cId="216813292" sldId="292"/>
            <ac:spMk id="26" creationId="{F9A68B8C-67C4-4784-9441-B95339A47221}"/>
          </ac:spMkLst>
        </pc:spChg>
        <pc:spChg chg="add del">
          <ac:chgData name="Dana Kuhn" userId="41529de3377ed4f8" providerId="LiveId" clId="{95799B0E-5B3E-4A81-AAF0-04656637EACE}" dt="2024-03-04T20:13:14.089" v="1218" actId="26606"/>
          <ac:spMkLst>
            <pc:docMk/>
            <pc:sldMk cId="216813292" sldId="292"/>
            <ac:spMk id="28" creationId="{6DFB8680-9A26-4A4C-A832-04A775617A9C}"/>
          </ac:spMkLst>
        </pc:spChg>
        <pc:spChg chg="add del">
          <ac:chgData name="Dana Kuhn" userId="41529de3377ed4f8" providerId="LiveId" clId="{95799B0E-5B3E-4A81-AAF0-04656637EACE}" dt="2024-03-04T20:13:14.089" v="1218" actId="26606"/>
          <ac:spMkLst>
            <pc:docMk/>
            <pc:sldMk cId="216813292" sldId="292"/>
            <ac:spMk id="30" creationId="{A8CDC55A-4A43-4322-8EAD-FDBBC0B61FD1}"/>
          </ac:spMkLst>
        </pc:spChg>
        <pc:spChg chg="add del">
          <ac:chgData name="Dana Kuhn" userId="41529de3377ed4f8" providerId="LiveId" clId="{95799B0E-5B3E-4A81-AAF0-04656637EACE}" dt="2024-03-04T20:15:44.540" v="1265" actId="26606"/>
          <ac:spMkLst>
            <pc:docMk/>
            <pc:sldMk cId="216813292" sldId="292"/>
            <ac:spMk id="35" creationId="{DD540830-1D5B-4124-AD19-E95C33AC238A}"/>
          </ac:spMkLst>
        </pc:spChg>
        <pc:spChg chg="add del">
          <ac:chgData name="Dana Kuhn" userId="41529de3377ed4f8" providerId="LiveId" clId="{95799B0E-5B3E-4A81-AAF0-04656637EACE}" dt="2024-03-04T20:15:44.540" v="1265" actId="26606"/>
          <ac:spMkLst>
            <pc:docMk/>
            <pc:sldMk cId="216813292" sldId="292"/>
            <ac:spMk id="37" creationId="{8B1928F0-389D-4382-8440-F6150A01C75E}"/>
          </ac:spMkLst>
        </pc:spChg>
        <pc:spChg chg="add del">
          <ac:chgData name="Dana Kuhn" userId="41529de3377ed4f8" providerId="LiveId" clId="{95799B0E-5B3E-4A81-AAF0-04656637EACE}" dt="2024-03-04T20:15:44.540" v="1265" actId="26606"/>
          <ac:spMkLst>
            <pc:docMk/>
            <pc:sldMk cId="216813292" sldId="292"/>
            <ac:spMk id="39" creationId="{DF9B0FBD-51D8-4E3C-9E78-429AE66768BB}"/>
          </ac:spMkLst>
        </pc:spChg>
        <pc:spChg chg="add">
          <ac:chgData name="Dana Kuhn" userId="41529de3377ed4f8" providerId="LiveId" clId="{95799B0E-5B3E-4A81-AAF0-04656637EACE}" dt="2024-03-04T20:15:44.540" v="1265" actId="26606"/>
          <ac:spMkLst>
            <pc:docMk/>
            <pc:sldMk cId="216813292" sldId="292"/>
            <ac:spMk id="44" creationId="{4554089D-779D-46F6-81CB-EA9C12693944}"/>
          </ac:spMkLst>
        </pc:spChg>
        <pc:graphicFrameChg chg="add del mod modGraphic">
          <ac:chgData name="Dana Kuhn" userId="41529de3377ed4f8" providerId="LiveId" clId="{95799B0E-5B3E-4A81-AAF0-04656637EACE}" dt="2024-03-04T20:14:32.270" v="1223" actId="21"/>
          <ac:graphicFrameMkLst>
            <pc:docMk/>
            <pc:sldMk cId="216813292" sldId="292"/>
            <ac:graphicFrameMk id="4" creationId="{7CCD2540-51F5-BD00-3C04-FCA0A0C1AE3F}"/>
          </ac:graphicFrameMkLst>
        </pc:graphicFrameChg>
        <pc:graphicFrameChg chg="add del">
          <ac:chgData name="Dana Kuhn" userId="41529de3377ed4f8" providerId="LiveId" clId="{95799B0E-5B3E-4A81-AAF0-04656637EACE}" dt="2024-03-04T19:30:51.671" v="530" actId="26606"/>
          <ac:graphicFrameMkLst>
            <pc:docMk/>
            <pc:sldMk cId="216813292" sldId="292"/>
            <ac:graphicFrameMk id="5" creationId="{1ADCCDAE-00EF-723D-5D46-44F20972BCDA}"/>
          </ac:graphicFrameMkLst>
        </pc:graphicFrameChg>
        <pc:graphicFrameChg chg="add mod modGraphic">
          <ac:chgData name="Dana Kuhn" userId="41529de3377ed4f8" providerId="LiveId" clId="{95799B0E-5B3E-4A81-AAF0-04656637EACE}" dt="2024-03-04T20:15:53.787" v="1266" actId="20577"/>
          <ac:graphicFrameMkLst>
            <pc:docMk/>
            <pc:sldMk cId="216813292" sldId="292"/>
            <ac:graphicFrameMk id="6" creationId="{68D874C6-FFB7-F2E5-77CC-235D8F7E699B}"/>
          </ac:graphicFrameMkLst>
        </pc:graphicFrameChg>
        <pc:picChg chg="add del">
          <ac:chgData name="Dana Kuhn" userId="41529de3377ed4f8" providerId="LiveId" clId="{95799B0E-5B3E-4A81-AAF0-04656637EACE}" dt="2024-03-04T19:30:54.611" v="532" actId="26606"/>
          <ac:picMkLst>
            <pc:docMk/>
            <pc:sldMk cId="216813292" sldId="292"/>
            <ac:picMk id="17" creationId="{CBF6A7FD-2098-5458-8964-9E9E409ED058}"/>
          </ac:picMkLst>
        </pc:picChg>
        <pc:picChg chg="add mod ord">
          <ac:chgData name="Dana Kuhn" userId="41529de3377ed4f8" providerId="LiveId" clId="{95799B0E-5B3E-4A81-AAF0-04656637EACE}" dt="2024-03-04T20:15:44.540" v="1265" actId="26606"/>
          <ac:picMkLst>
            <pc:docMk/>
            <pc:sldMk cId="216813292" sldId="292"/>
            <ac:picMk id="20" creationId="{896F7A66-CE7A-C3DE-A752-368CA5B489B3}"/>
          </ac:picMkLst>
        </pc:picChg>
      </pc:sldChg>
      <pc:sldChg chg="addSp delSp modSp new del mod setBg">
        <pc:chgData name="Dana Kuhn" userId="41529de3377ed4f8" providerId="LiveId" clId="{95799B0E-5B3E-4A81-AAF0-04656637EACE}" dt="2024-03-04T19:39:33.463" v="645" actId="47"/>
        <pc:sldMkLst>
          <pc:docMk/>
          <pc:sldMk cId="2099475953" sldId="293"/>
        </pc:sldMkLst>
        <pc:spChg chg="mod">
          <ac:chgData name="Dana Kuhn" userId="41529de3377ed4f8" providerId="LiveId" clId="{95799B0E-5B3E-4A81-AAF0-04656637EACE}" dt="2024-03-04T19:39:09.219" v="643" actId="26606"/>
          <ac:spMkLst>
            <pc:docMk/>
            <pc:sldMk cId="2099475953" sldId="293"/>
            <ac:spMk id="2" creationId="{BAD77477-5569-BD58-0ADA-CE18273A2E88}"/>
          </ac:spMkLst>
        </pc:spChg>
        <pc:spChg chg="del">
          <ac:chgData name="Dana Kuhn" userId="41529de3377ed4f8" providerId="LiveId" clId="{95799B0E-5B3E-4A81-AAF0-04656637EACE}" dt="2024-03-04T19:38:51.792" v="640"/>
          <ac:spMkLst>
            <pc:docMk/>
            <pc:sldMk cId="2099475953" sldId="293"/>
            <ac:spMk id="3" creationId="{B894A089-8DD8-AB83-8DC9-E3546561DFBC}"/>
          </ac:spMkLst>
        </pc:spChg>
        <pc:spChg chg="add del mod">
          <ac:chgData name="Dana Kuhn" userId="41529de3377ed4f8" providerId="LiveId" clId="{95799B0E-5B3E-4A81-AAF0-04656637EACE}" dt="2024-03-04T19:39:07.991" v="642"/>
          <ac:spMkLst>
            <pc:docMk/>
            <pc:sldMk cId="2099475953" sldId="293"/>
            <ac:spMk id="6" creationId="{E567CD28-0FF5-D04E-9028-21EB3F0B4F11}"/>
          </ac:spMkLst>
        </pc:spChg>
        <pc:spChg chg="add">
          <ac:chgData name="Dana Kuhn" userId="41529de3377ed4f8" providerId="LiveId" clId="{95799B0E-5B3E-4A81-AAF0-04656637EACE}" dt="2024-03-04T19:39:09.219" v="643" actId="26606"/>
          <ac:spMkLst>
            <pc:docMk/>
            <pc:sldMk cId="2099475953" sldId="293"/>
            <ac:spMk id="11" creationId="{591AA874-A713-6074-7E19-92DF921EB172}"/>
          </ac:spMkLst>
        </pc:spChg>
        <pc:spChg chg="add">
          <ac:chgData name="Dana Kuhn" userId="41529de3377ed4f8" providerId="LiveId" clId="{95799B0E-5B3E-4A81-AAF0-04656637EACE}" dt="2024-03-04T19:39:09.219" v="643" actId="26606"/>
          <ac:spMkLst>
            <pc:docMk/>
            <pc:sldMk cId="2099475953" sldId="293"/>
            <ac:spMk id="14" creationId="{0A01F2A2-AEDD-47DC-AFB5-B97CEB9A5328}"/>
          </ac:spMkLst>
        </pc:spChg>
        <pc:spChg chg="add">
          <ac:chgData name="Dana Kuhn" userId="41529de3377ed4f8" providerId="LiveId" clId="{95799B0E-5B3E-4A81-AAF0-04656637EACE}" dt="2024-03-04T19:39:09.219" v="643" actId="26606"/>
          <ac:spMkLst>
            <pc:docMk/>
            <pc:sldMk cId="2099475953" sldId="293"/>
            <ac:spMk id="16" creationId="{DB5AF5F3-AD0A-4EFA-854A-47C780F26264}"/>
          </ac:spMkLst>
        </pc:spChg>
        <pc:spChg chg="add">
          <ac:chgData name="Dana Kuhn" userId="41529de3377ed4f8" providerId="LiveId" clId="{95799B0E-5B3E-4A81-AAF0-04656637EACE}" dt="2024-03-04T19:39:09.219" v="643" actId="26606"/>
          <ac:spMkLst>
            <pc:docMk/>
            <pc:sldMk cId="2099475953" sldId="293"/>
            <ac:spMk id="18" creationId="{1E3D6D6C-E192-4135-B1DB-17C71EEBC946}"/>
          </ac:spMkLst>
        </pc:spChg>
        <pc:graphicFrameChg chg="add del mod">
          <ac:chgData name="Dana Kuhn" userId="41529de3377ed4f8" providerId="LiveId" clId="{95799B0E-5B3E-4A81-AAF0-04656637EACE}" dt="2024-03-04T19:38:56.037" v="641" actId="478"/>
          <ac:graphicFrameMkLst>
            <pc:docMk/>
            <pc:sldMk cId="2099475953" sldId="293"/>
            <ac:graphicFrameMk id="4" creationId="{FC3843AB-C31D-B6C9-E035-CAF9E67A9936}"/>
          </ac:graphicFrameMkLst>
        </pc:graphicFrameChg>
        <pc:picChg chg="add mod">
          <ac:chgData name="Dana Kuhn" userId="41529de3377ed4f8" providerId="LiveId" clId="{95799B0E-5B3E-4A81-AAF0-04656637EACE}" dt="2024-03-04T19:39:29.076" v="644" actId="27614"/>
          <ac:picMkLst>
            <pc:docMk/>
            <pc:sldMk cId="2099475953" sldId="293"/>
            <ac:picMk id="7" creationId="{58608E84-80EB-A7E2-586E-9A5C81084797}"/>
          </ac:picMkLst>
        </pc:picChg>
      </pc:sldChg>
      <pc:sldChg chg="addSp delSp modSp new mod">
        <pc:chgData name="Dana Kuhn" userId="41529de3377ed4f8" providerId="LiveId" clId="{95799B0E-5B3E-4A81-AAF0-04656637EACE}" dt="2024-03-04T20:02:51.081" v="1079" actId="313"/>
        <pc:sldMkLst>
          <pc:docMk/>
          <pc:sldMk cId="3759772831" sldId="293"/>
        </pc:sldMkLst>
        <pc:spChg chg="mod">
          <ac:chgData name="Dana Kuhn" userId="41529de3377ed4f8" providerId="LiveId" clId="{95799B0E-5B3E-4A81-AAF0-04656637EACE}" dt="2024-03-04T19:39:51.320" v="662" actId="20577"/>
          <ac:spMkLst>
            <pc:docMk/>
            <pc:sldMk cId="3759772831" sldId="293"/>
            <ac:spMk id="2" creationId="{B8CA781D-27B5-DFCA-99B7-788CC06875D0}"/>
          </ac:spMkLst>
        </pc:spChg>
        <pc:spChg chg="del">
          <ac:chgData name="Dana Kuhn" userId="41529de3377ed4f8" providerId="LiveId" clId="{95799B0E-5B3E-4A81-AAF0-04656637EACE}" dt="2024-03-04T19:39:45.094" v="647"/>
          <ac:spMkLst>
            <pc:docMk/>
            <pc:sldMk cId="3759772831" sldId="293"/>
            <ac:spMk id="3" creationId="{5B022CF8-39ED-30C8-46AA-2C9AFCBF77ED}"/>
          </ac:spMkLst>
        </pc:spChg>
        <pc:graphicFrameChg chg="add mod">
          <ac:chgData name="Dana Kuhn" userId="41529de3377ed4f8" providerId="LiveId" clId="{95799B0E-5B3E-4A81-AAF0-04656637EACE}" dt="2024-03-04T20:02:51.081" v="1079" actId="313"/>
          <ac:graphicFrameMkLst>
            <pc:docMk/>
            <pc:sldMk cId="3759772831" sldId="293"/>
            <ac:graphicFrameMk id="4" creationId="{5EA06215-B76A-8DA2-8EFA-4B1A9ABAD7CF}"/>
          </ac:graphicFrameMkLst>
        </pc:graphicFrameChg>
      </pc:sldChg>
      <pc:sldChg chg="addSp delSp modSp new mod">
        <pc:chgData name="Dana Kuhn" userId="41529de3377ed4f8" providerId="LiveId" clId="{95799B0E-5B3E-4A81-AAF0-04656637EACE}" dt="2024-03-04T20:53:35.785" v="1479" actId="207"/>
        <pc:sldMkLst>
          <pc:docMk/>
          <pc:sldMk cId="1973023854" sldId="294"/>
        </pc:sldMkLst>
        <pc:spChg chg="mod">
          <ac:chgData name="Dana Kuhn" userId="41529de3377ed4f8" providerId="LiveId" clId="{95799B0E-5B3E-4A81-AAF0-04656637EACE}" dt="2024-03-04T19:40:31.579" v="721" actId="20577"/>
          <ac:spMkLst>
            <pc:docMk/>
            <pc:sldMk cId="1973023854" sldId="294"/>
            <ac:spMk id="2" creationId="{3438687C-FB95-B689-DB0F-F060D29A6F1F}"/>
          </ac:spMkLst>
        </pc:spChg>
        <pc:spChg chg="del">
          <ac:chgData name="Dana Kuhn" userId="41529de3377ed4f8" providerId="LiveId" clId="{95799B0E-5B3E-4A81-AAF0-04656637EACE}" dt="2024-03-04T19:40:56.001" v="722"/>
          <ac:spMkLst>
            <pc:docMk/>
            <pc:sldMk cId="1973023854" sldId="294"/>
            <ac:spMk id="3" creationId="{A1AB0E73-7F25-AE28-8F03-8586998BDF65}"/>
          </ac:spMkLst>
        </pc:spChg>
        <pc:spChg chg="add del mod">
          <ac:chgData name="Dana Kuhn" userId="41529de3377ed4f8" providerId="LiveId" clId="{95799B0E-5B3E-4A81-AAF0-04656637EACE}" dt="2024-03-04T19:41:13.019" v="724"/>
          <ac:spMkLst>
            <pc:docMk/>
            <pc:sldMk cId="1973023854" sldId="294"/>
            <ac:spMk id="6" creationId="{609E8BB7-4349-9DE3-7E9D-B5A94831949C}"/>
          </ac:spMkLst>
        </pc:spChg>
        <pc:graphicFrameChg chg="add mod">
          <ac:chgData name="Dana Kuhn" userId="41529de3377ed4f8" providerId="LiveId" clId="{95799B0E-5B3E-4A81-AAF0-04656637EACE}" dt="2024-03-04T20:53:35.785" v="1479" actId="207"/>
          <ac:graphicFrameMkLst>
            <pc:docMk/>
            <pc:sldMk cId="1973023854" sldId="294"/>
            <ac:graphicFrameMk id="7" creationId="{09334B58-D8A6-E8B6-D356-717A49A04131}"/>
          </ac:graphicFrameMkLst>
        </pc:graphicFrameChg>
        <pc:picChg chg="add del mod">
          <ac:chgData name="Dana Kuhn" userId="41529de3377ed4f8" providerId="LiveId" clId="{95799B0E-5B3E-4A81-AAF0-04656637EACE}" dt="2024-03-04T19:41:05.589" v="723" actId="478"/>
          <ac:picMkLst>
            <pc:docMk/>
            <pc:sldMk cId="1973023854" sldId="294"/>
            <ac:picMk id="4" creationId="{F044A22B-D1AD-8BD8-798A-47861AA87A33}"/>
          </ac:picMkLst>
        </pc:picChg>
      </pc:sldChg>
      <pc:sldChg chg="addSp delSp modSp new mod">
        <pc:chgData name="Dana Kuhn" userId="41529de3377ed4f8" providerId="LiveId" clId="{95799B0E-5B3E-4A81-AAF0-04656637EACE}" dt="2024-03-24T15:47:40.305" v="2148" actId="255"/>
        <pc:sldMkLst>
          <pc:docMk/>
          <pc:sldMk cId="168682953" sldId="295"/>
        </pc:sldMkLst>
        <pc:spChg chg="mod">
          <ac:chgData name="Dana Kuhn" userId="41529de3377ed4f8" providerId="LiveId" clId="{95799B0E-5B3E-4A81-AAF0-04656637EACE}" dt="2024-03-04T19:48:32.793" v="821" actId="20577"/>
          <ac:spMkLst>
            <pc:docMk/>
            <pc:sldMk cId="168682953" sldId="295"/>
            <ac:spMk id="2" creationId="{97FC6B97-8144-6FED-5F0B-4AAAFD14E8E6}"/>
          </ac:spMkLst>
        </pc:spChg>
        <pc:spChg chg="del">
          <ac:chgData name="Dana Kuhn" userId="41529de3377ed4f8" providerId="LiveId" clId="{95799B0E-5B3E-4A81-AAF0-04656637EACE}" dt="2024-03-04T19:44:31.711" v="762"/>
          <ac:spMkLst>
            <pc:docMk/>
            <pc:sldMk cId="168682953" sldId="295"/>
            <ac:spMk id="3" creationId="{0036F44A-603B-14C5-DAF4-D4CBD68F62D0}"/>
          </ac:spMkLst>
        </pc:spChg>
        <pc:graphicFrameChg chg="add mod">
          <ac:chgData name="Dana Kuhn" userId="41529de3377ed4f8" providerId="LiveId" clId="{95799B0E-5B3E-4A81-AAF0-04656637EACE}" dt="2024-03-24T15:47:40.305" v="2148" actId="255"/>
          <ac:graphicFrameMkLst>
            <pc:docMk/>
            <pc:sldMk cId="168682953" sldId="295"/>
            <ac:graphicFrameMk id="4" creationId="{AFC53D80-535F-B353-E77D-F81B1B4AD872}"/>
          </ac:graphicFrameMkLst>
        </pc:graphicFrameChg>
        <pc:graphicFrameChg chg="add del mod">
          <ac:chgData name="Dana Kuhn" userId="41529de3377ed4f8" providerId="LiveId" clId="{95799B0E-5B3E-4A81-AAF0-04656637EACE}" dt="2024-03-04T19:46:03.521" v="766" actId="21"/>
          <ac:graphicFrameMkLst>
            <pc:docMk/>
            <pc:sldMk cId="168682953" sldId="295"/>
            <ac:graphicFrameMk id="5" creationId="{3519D2E5-642D-F880-A7B1-F7D47F4D9A23}"/>
          </ac:graphicFrameMkLst>
        </pc:graphicFrameChg>
      </pc:sldChg>
      <pc:sldChg chg="addSp modSp new mod setBg">
        <pc:chgData name="Dana Kuhn" userId="41529de3377ed4f8" providerId="LiveId" clId="{95799B0E-5B3E-4A81-AAF0-04656637EACE}" dt="2024-03-05T13:37:48.053" v="1765" actId="20577"/>
        <pc:sldMkLst>
          <pc:docMk/>
          <pc:sldMk cId="3437720022" sldId="296"/>
        </pc:sldMkLst>
        <pc:spChg chg="mod">
          <ac:chgData name="Dana Kuhn" userId="41529de3377ed4f8" providerId="LiveId" clId="{95799B0E-5B3E-4A81-AAF0-04656637EACE}" dt="2024-03-04T19:53:34.712" v="859" actId="26606"/>
          <ac:spMkLst>
            <pc:docMk/>
            <pc:sldMk cId="3437720022" sldId="296"/>
            <ac:spMk id="2" creationId="{3949949D-0420-C088-E9C8-09F6DC71EF6A}"/>
          </ac:spMkLst>
        </pc:spChg>
        <pc:spChg chg="mod">
          <ac:chgData name="Dana Kuhn" userId="41529de3377ed4f8" providerId="LiveId" clId="{95799B0E-5B3E-4A81-AAF0-04656637EACE}" dt="2024-03-05T13:37:48.053" v="1765" actId="20577"/>
          <ac:spMkLst>
            <pc:docMk/>
            <pc:sldMk cId="3437720022" sldId="296"/>
            <ac:spMk id="3" creationId="{B809787A-4923-C338-2A49-89CD5BE2885A}"/>
          </ac:spMkLst>
        </pc:spChg>
        <pc:picChg chg="add mod">
          <ac:chgData name="Dana Kuhn" userId="41529de3377ed4f8" providerId="LiveId" clId="{95799B0E-5B3E-4A81-AAF0-04656637EACE}" dt="2024-03-04T19:53:34.716" v="860" actId="26606"/>
          <ac:picMkLst>
            <pc:docMk/>
            <pc:sldMk cId="3437720022" sldId="296"/>
            <ac:picMk id="5" creationId="{A9098933-C454-6417-EFBD-6AF4EF29F350}"/>
          </ac:picMkLst>
        </pc:picChg>
      </pc:sldChg>
      <pc:sldChg chg="addSp delSp modSp new mod">
        <pc:chgData name="Dana Kuhn" userId="41529de3377ed4f8" providerId="LiveId" clId="{95799B0E-5B3E-4A81-AAF0-04656637EACE}" dt="2024-03-05T13:42:18.041" v="1823" actId="20577"/>
        <pc:sldMkLst>
          <pc:docMk/>
          <pc:sldMk cId="393008594" sldId="297"/>
        </pc:sldMkLst>
        <pc:spChg chg="mod">
          <ac:chgData name="Dana Kuhn" userId="41529de3377ed4f8" providerId="LiveId" clId="{95799B0E-5B3E-4A81-AAF0-04656637EACE}" dt="2024-03-04T19:55:19.852" v="885" actId="20577"/>
          <ac:spMkLst>
            <pc:docMk/>
            <pc:sldMk cId="393008594" sldId="297"/>
            <ac:spMk id="2" creationId="{CDD339A7-3DF2-7097-57A0-00D32C7239A5}"/>
          </ac:spMkLst>
        </pc:spChg>
        <pc:spChg chg="del mod">
          <ac:chgData name="Dana Kuhn" userId="41529de3377ed4f8" providerId="LiveId" clId="{95799B0E-5B3E-4A81-AAF0-04656637EACE}" dt="2024-03-04T19:56:59.774" v="1062" actId="26606"/>
          <ac:spMkLst>
            <pc:docMk/>
            <pc:sldMk cId="393008594" sldId="297"/>
            <ac:spMk id="3" creationId="{DED0857B-524A-6DDB-FA42-A405C6DBA748}"/>
          </ac:spMkLst>
        </pc:spChg>
        <pc:spChg chg="add del mod">
          <ac:chgData name="Dana Kuhn" userId="41529de3377ed4f8" providerId="LiveId" clId="{95799B0E-5B3E-4A81-AAF0-04656637EACE}" dt="2024-03-04T20:00:08.639" v="1068" actId="478"/>
          <ac:spMkLst>
            <pc:docMk/>
            <pc:sldMk cId="393008594" sldId="297"/>
            <ac:spMk id="6" creationId="{2E3801D6-9576-7F41-2704-2DD0D0014668}"/>
          </ac:spMkLst>
        </pc:spChg>
        <pc:graphicFrameChg chg="add del mod">
          <ac:chgData name="Dana Kuhn" userId="41529de3377ed4f8" providerId="LiveId" clId="{95799B0E-5B3E-4A81-AAF0-04656637EACE}" dt="2024-03-05T13:42:18.041" v="1823" actId="20577"/>
          <ac:graphicFrameMkLst>
            <pc:docMk/>
            <pc:sldMk cId="393008594" sldId="297"/>
            <ac:graphicFrameMk id="5" creationId="{775FA928-1B70-6302-BE1B-EE6BA1439A23}"/>
          </ac:graphicFrameMkLst>
        </pc:graphicFrameChg>
      </pc:sldChg>
      <pc:sldChg chg="addSp delSp modSp new mod setBg">
        <pc:chgData name="Dana Kuhn" userId="41529de3377ed4f8" providerId="LiveId" clId="{95799B0E-5B3E-4A81-AAF0-04656637EACE}" dt="2024-03-04T20:38:22.324" v="1469" actId="255"/>
        <pc:sldMkLst>
          <pc:docMk/>
          <pc:sldMk cId="471561340" sldId="298"/>
        </pc:sldMkLst>
        <pc:spChg chg="mod">
          <ac:chgData name="Dana Kuhn" userId="41529de3377ed4f8" providerId="LiveId" clId="{95799B0E-5B3E-4A81-AAF0-04656637EACE}" dt="2024-03-04T20:25:37.389" v="1461" actId="26606"/>
          <ac:spMkLst>
            <pc:docMk/>
            <pc:sldMk cId="471561340" sldId="298"/>
            <ac:spMk id="2" creationId="{6CB1742B-ABA4-5938-082C-E7C1AA5E8431}"/>
          </ac:spMkLst>
        </pc:spChg>
        <pc:spChg chg="add del mod">
          <ac:chgData name="Dana Kuhn" userId="41529de3377ed4f8" providerId="LiveId" clId="{95799B0E-5B3E-4A81-AAF0-04656637EACE}" dt="2024-03-04T20:25:37.389" v="1461" actId="26606"/>
          <ac:spMkLst>
            <pc:docMk/>
            <pc:sldMk cId="471561340" sldId="298"/>
            <ac:spMk id="3" creationId="{9F875BFB-5481-0C12-7EE0-3BFAE9D4A300}"/>
          </ac:spMkLst>
        </pc:spChg>
        <pc:spChg chg="add mod">
          <ac:chgData name="Dana Kuhn" userId="41529de3377ed4f8" providerId="LiveId" clId="{95799B0E-5B3E-4A81-AAF0-04656637EACE}" dt="2024-03-04T20:38:22.324" v="1469" actId="255"/>
          <ac:spMkLst>
            <pc:docMk/>
            <pc:sldMk cId="471561340" sldId="298"/>
            <ac:spMk id="8" creationId="{9F875BFB-5481-0C12-7EE0-3BFAE9D4A300}"/>
          </ac:spMkLst>
        </pc:spChg>
        <pc:graphicFrameChg chg="add del">
          <ac:chgData name="Dana Kuhn" userId="41529de3377ed4f8" providerId="LiveId" clId="{95799B0E-5B3E-4A81-AAF0-04656637EACE}" dt="2024-03-04T20:25:37.332" v="1460" actId="26606"/>
          <ac:graphicFrameMkLst>
            <pc:docMk/>
            <pc:sldMk cId="471561340" sldId="298"/>
            <ac:graphicFrameMk id="5" creationId="{AEFD0F8A-D860-2847-1749-0E5BC5C46EF0}"/>
          </ac:graphicFrameMkLst>
        </pc:graphicFrameChg>
        <pc:picChg chg="add">
          <ac:chgData name="Dana Kuhn" userId="41529de3377ed4f8" providerId="LiveId" clId="{95799B0E-5B3E-4A81-AAF0-04656637EACE}" dt="2024-03-04T20:25:37.389" v="1461" actId="26606"/>
          <ac:picMkLst>
            <pc:docMk/>
            <pc:sldMk cId="471561340" sldId="298"/>
            <ac:picMk id="7" creationId="{36093804-0FAB-34E5-4449-FA576173B88A}"/>
          </ac:picMkLst>
        </pc:picChg>
      </pc:sldChg>
      <pc:sldChg chg="addSp delSp modSp new del mod">
        <pc:chgData name="Dana Kuhn" userId="41529de3377ed4f8" providerId="LiveId" clId="{95799B0E-5B3E-4A81-AAF0-04656637EACE}" dt="2024-03-04T20:58:44.162" v="1532" actId="2696"/>
        <pc:sldMkLst>
          <pc:docMk/>
          <pc:sldMk cId="2193767668" sldId="299"/>
        </pc:sldMkLst>
        <pc:spChg chg="del">
          <ac:chgData name="Dana Kuhn" userId="41529de3377ed4f8" providerId="LiveId" clId="{95799B0E-5B3E-4A81-AAF0-04656637EACE}" dt="2024-03-04T20:45:00.547" v="1472"/>
          <ac:spMkLst>
            <pc:docMk/>
            <pc:sldMk cId="2193767668" sldId="299"/>
            <ac:spMk id="3" creationId="{4264F8FA-6D25-E9C6-0A9A-2651754198AE}"/>
          </ac:spMkLst>
        </pc:spChg>
        <pc:graphicFrameChg chg="add mod">
          <ac:chgData name="Dana Kuhn" userId="41529de3377ed4f8" providerId="LiveId" clId="{95799B0E-5B3E-4A81-AAF0-04656637EACE}" dt="2024-03-04T20:55:06.789" v="1480" actId="20577"/>
          <ac:graphicFrameMkLst>
            <pc:docMk/>
            <pc:sldMk cId="2193767668" sldId="299"/>
            <ac:graphicFrameMk id="4" creationId="{E0EC5250-0D22-3BFC-35A0-36DAD4CED17D}"/>
          </ac:graphicFrameMkLst>
        </pc:graphicFrameChg>
        <pc:graphicFrameChg chg="add del modGraphic">
          <ac:chgData name="Dana Kuhn" userId="41529de3377ed4f8" providerId="LiveId" clId="{95799B0E-5B3E-4A81-AAF0-04656637EACE}" dt="2024-03-04T20:55:35.413" v="1482" actId="1032"/>
          <ac:graphicFrameMkLst>
            <pc:docMk/>
            <pc:sldMk cId="2193767668" sldId="299"/>
            <ac:graphicFrameMk id="5" creationId="{5F64F074-7CD2-28A6-F694-38627C903FCD}"/>
          </ac:graphicFrameMkLst>
        </pc:graphicFrameChg>
      </pc:sldChg>
      <pc:sldChg chg="addSp delSp modSp new mod">
        <pc:chgData name="Dana Kuhn" userId="41529de3377ed4f8" providerId="LiveId" clId="{95799B0E-5B3E-4A81-AAF0-04656637EACE}" dt="2024-03-04T20:59:03.256" v="1533" actId="14100"/>
        <pc:sldMkLst>
          <pc:docMk/>
          <pc:sldMk cId="1691726489" sldId="300"/>
        </pc:sldMkLst>
        <pc:spChg chg="mod">
          <ac:chgData name="Dana Kuhn" userId="41529de3377ed4f8" providerId="LiveId" clId="{95799B0E-5B3E-4A81-AAF0-04656637EACE}" dt="2024-03-04T20:58:34.802" v="1531" actId="20577"/>
          <ac:spMkLst>
            <pc:docMk/>
            <pc:sldMk cId="1691726489" sldId="300"/>
            <ac:spMk id="2" creationId="{9B75D362-D5AF-30B1-CB8F-76A15DA05145}"/>
          </ac:spMkLst>
        </pc:spChg>
        <pc:spChg chg="del mod">
          <ac:chgData name="Dana Kuhn" userId="41529de3377ed4f8" providerId="LiveId" clId="{95799B0E-5B3E-4A81-AAF0-04656637EACE}" dt="2024-03-04T20:56:49.903" v="1487" actId="1032"/>
          <ac:spMkLst>
            <pc:docMk/>
            <pc:sldMk cId="1691726489" sldId="300"/>
            <ac:spMk id="3" creationId="{FDE84B24-C180-24B7-E923-C91C99E5C206}"/>
          </ac:spMkLst>
        </pc:spChg>
        <pc:graphicFrameChg chg="add mod modGraphic">
          <ac:chgData name="Dana Kuhn" userId="41529de3377ed4f8" providerId="LiveId" clId="{95799B0E-5B3E-4A81-AAF0-04656637EACE}" dt="2024-03-04T20:59:03.256" v="1533" actId="14100"/>
          <ac:graphicFrameMkLst>
            <pc:docMk/>
            <pc:sldMk cId="1691726489" sldId="300"/>
            <ac:graphicFrameMk id="4" creationId="{F257157F-DEEA-7F82-8FDE-769C65537FCC}"/>
          </ac:graphicFrameMkLst>
        </pc:graphicFrameChg>
      </pc:sldChg>
      <pc:sldChg chg="addSp delSp modSp new del">
        <pc:chgData name="Dana Kuhn" userId="41529de3377ed4f8" providerId="LiveId" clId="{95799B0E-5B3E-4A81-AAF0-04656637EACE}" dt="2024-03-05T13:37:25.879" v="1733" actId="2696"/>
        <pc:sldMkLst>
          <pc:docMk/>
          <pc:sldMk cId="489341281" sldId="301"/>
        </pc:sldMkLst>
        <pc:spChg chg="del">
          <ac:chgData name="Dana Kuhn" userId="41529de3377ed4f8" providerId="LiveId" clId="{95799B0E-5B3E-4A81-AAF0-04656637EACE}" dt="2024-03-05T13:36:43.729" v="1730"/>
          <ac:spMkLst>
            <pc:docMk/>
            <pc:sldMk cId="489341281" sldId="301"/>
            <ac:spMk id="3" creationId="{FFD72926-E36D-46B7-1855-6C4D4A3FB649}"/>
          </ac:spMkLst>
        </pc:spChg>
        <pc:picChg chg="add mod">
          <ac:chgData name="Dana Kuhn" userId="41529de3377ed4f8" providerId="LiveId" clId="{95799B0E-5B3E-4A81-AAF0-04656637EACE}" dt="2024-03-05T13:36:43.729" v="1730"/>
          <ac:picMkLst>
            <pc:docMk/>
            <pc:sldMk cId="489341281" sldId="301"/>
            <ac:picMk id="4" creationId="{57C2E646-E1A6-9791-1F1F-466B6B7FC712}"/>
          </ac:picMkLst>
        </pc:picChg>
      </pc:sldChg>
      <pc:sldChg chg="addSp new del">
        <pc:chgData name="Dana Kuhn" userId="41529de3377ed4f8" providerId="LiveId" clId="{95799B0E-5B3E-4A81-AAF0-04656637EACE}" dt="2024-03-24T15:50:49.333" v="2154" actId="47"/>
        <pc:sldMkLst>
          <pc:docMk/>
          <pc:sldMk cId="1758689802" sldId="301"/>
        </pc:sldMkLst>
        <pc:picChg chg="add">
          <ac:chgData name="Dana Kuhn" userId="41529de3377ed4f8" providerId="LiveId" clId="{95799B0E-5B3E-4A81-AAF0-04656637EACE}" dt="2024-03-05T15:31:35.690" v="1826"/>
          <ac:picMkLst>
            <pc:docMk/>
            <pc:sldMk cId="1758689802" sldId="301"/>
            <ac:picMk id="2" creationId="{71CDA65B-C4D9-40A0-6C97-68D8F8DF124A}"/>
          </ac:picMkLst>
        </pc:picChg>
      </pc:sldChg>
      <pc:sldChg chg="addSp delSp modSp new mod ord setBg setClrOvrMap chgLayout">
        <pc:chgData name="Dana Kuhn" userId="41529de3377ed4f8" providerId="LiveId" clId="{95799B0E-5B3E-4A81-AAF0-04656637EACE}" dt="2024-03-24T14:39:08.022" v="2099" actId="14100"/>
        <pc:sldMkLst>
          <pc:docMk/>
          <pc:sldMk cId="765329222" sldId="302"/>
        </pc:sldMkLst>
        <pc:spChg chg="mod ord">
          <ac:chgData name="Dana Kuhn" userId="41529de3377ed4f8" providerId="LiveId" clId="{95799B0E-5B3E-4A81-AAF0-04656637EACE}" dt="2024-03-24T14:10:59.817" v="1918" actId="26606"/>
          <ac:spMkLst>
            <pc:docMk/>
            <pc:sldMk cId="765329222" sldId="302"/>
            <ac:spMk id="2" creationId="{FD1D998D-3E35-E5DE-B460-1ED88101B040}"/>
          </ac:spMkLst>
        </pc:spChg>
        <pc:spChg chg="del">
          <ac:chgData name="Dana Kuhn" userId="41529de3377ed4f8" providerId="LiveId" clId="{95799B0E-5B3E-4A81-AAF0-04656637EACE}" dt="2024-03-24T14:08:50.829" v="1879"/>
          <ac:spMkLst>
            <pc:docMk/>
            <pc:sldMk cId="765329222" sldId="302"/>
            <ac:spMk id="3" creationId="{45B355B1-FF95-0AD5-7CA1-BF50AF09CB3D}"/>
          </ac:spMkLst>
        </pc:spChg>
        <pc:spChg chg="add del">
          <ac:chgData name="Dana Kuhn" userId="41529de3377ed4f8" providerId="LiveId" clId="{95799B0E-5B3E-4A81-AAF0-04656637EACE}" dt="2024-03-24T14:10:22.245" v="1911" actId="22"/>
          <ac:spMkLst>
            <pc:docMk/>
            <pc:sldMk cId="765329222" sldId="302"/>
            <ac:spMk id="6" creationId="{E248EF20-79E7-946C-7DE3-6EF8DFCBED58}"/>
          </ac:spMkLst>
        </pc:spChg>
        <pc:spChg chg="add">
          <ac:chgData name="Dana Kuhn" userId="41529de3377ed4f8" providerId="LiveId" clId="{95799B0E-5B3E-4A81-AAF0-04656637EACE}" dt="2024-03-24T14:10:59.817" v="1918" actId="26606"/>
          <ac:spMkLst>
            <pc:docMk/>
            <pc:sldMk cId="765329222" sldId="302"/>
            <ac:spMk id="12" creationId="{81E3F4E1-B084-4FFF-9627-13782BE0BE4A}"/>
          </ac:spMkLst>
        </pc:spChg>
        <pc:spChg chg="add">
          <ac:chgData name="Dana Kuhn" userId="41529de3377ed4f8" providerId="LiveId" clId="{95799B0E-5B3E-4A81-AAF0-04656637EACE}" dt="2024-03-24T14:10:59.817" v="1918" actId="26606"/>
          <ac:spMkLst>
            <pc:docMk/>
            <pc:sldMk cId="765329222" sldId="302"/>
            <ac:spMk id="14" creationId="{1F8051AB-C2F8-461F-812A-3E58862141B3}"/>
          </ac:spMkLst>
        </pc:spChg>
        <pc:spChg chg="add">
          <ac:chgData name="Dana Kuhn" userId="41529de3377ed4f8" providerId="LiveId" clId="{95799B0E-5B3E-4A81-AAF0-04656637EACE}" dt="2024-03-24T14:10:59.817" v="1918" actId="26606"/>
          <ac:spMkLst>
            <pc:docMk/>
            <pc:sldMk cId="765329222" sldId="302"/>
            <ac:spMk id="16" creationId="{481E0C28-CB2F-425F-98C5-AF23B9B704DF}"/>
          </ac:spMkLst>
        </pc:spChg>
        <pc:spChg chg="add">
          <ac:chgData name="Dana Kuhn" userId="41529de3377ed4f8" providerId="LiveId" clId="{95799B0E-5B3E-4A81-AAF0-04656637EACE}" dt="2024-03-24T14:10:59.817" v="1918" actId="26606"/>
          <ac:spMkLst>
            <pc:docMk/>
            <pc:sldMk cId="765329222" sldId="302"/>
            <ac:spMk id="18" creationId="{2DB2879C-F0B1-4195-A323-E97B6065A78E}"/>
          </ac:spMkLst>
        </pc:spChg>
        <pc:graphicFrameChg chg="add mod ord">
          <ac:chgData name="Dana Kuhn" userId="41529de3377ed4f8" providerId="LiveId" clId="{95799B0E-5B3E-4A81-AAF0-04656637EACE}" dt="2024-03-24T14:10:59.817" v="1918" actId="26606"/>
          <ac:graphicFrameMkLst>
            <pc:docMk/>
            <pc:sldMk cId="765329222" sldId="302"/>
            <ac:graphicFrameMk id="4" creationId="{DBE705B3-01A4-6693-7ED0-EB2B89B6753A}"/>
          </ac:graphicFrameMkLst>
        </pc:graphicFrameChg>
        <pc:graphicFrameChg chg="add mod">
          <ac:chgData name="Dana Kuhn" userId="41529de3377ed4f8" providerId="LiveId" clId="{95799B0E-5B3E-4A81-AAF0-04656637EACE}" dt="2024-03-24T14:39:08.022" v="2099" actId="14100"/>
          <ac:graphicFrameMkLst>
            <pc:docMk/>
            <pc:sldMk cId="765329222" sldId="302"/>
            <ac:graphicFrameMk id="7" creationId="{DBE705B3-01A4-6693-7ED0-EB2B89B6753A}"/>
          </ac:graphicFrameMkLst>
        </pc:graphicFrameChg>
      </pc:sldChg>
      <pc:sldChg chg="addSp new del">
        <pc:chgData name="Dana Kuhn" userId="41529de3377ed4f8" providerId="LiveId" clId="{95799B0E-5B3E-4A81-AAF0-04656637EACE}" dt="2024-03-05T15:31:25.824" v="1824" actId="47"/>
        <pc:sldMkLst>
          <pc:docMk/>
          <pc:sldMk cId="3722930170" sldId="302"/>
        </pc:sldMkLst>
        <pc:picChg chg="add">
          <ac:chgData name="Dana Kuhn" userId="41529de3377ed4f8" providerId="LiveId" clId="{95799B0E-5B3E-4A81-AAF0-04656637EACE}" dt="2024-03-05T13:37:19.333" v="1732"/>
          <ac:picMkLst>
            <pc:docMk/>
            <pc:sldMk cId="3722930170" sldId="302"/>
            <ac:picMk id="2" creationId="{9170C085-CCB1-AB80-8D4D-49C35829D524}"/>
          </ac:picMkLst>
        </pc:picChg>
      </pc:sldChg>
      <pc:sldChg chg="addSp delSp modSp new mod ord setBg setClrOvrMap">
        <pc:chgData name="Dana Kuhn" userId="41529de3377ed4f8" providerId="LiveId" clId="{95799B0E-5B3E-4A81-AAF0-04656637EACE}" dt="2024-03-24T14:37:19.060" v="2092"/>
        <pc:sldMkLst>
          <pc:docMk/>
          <pc:sldMk cId="2631938972" sldId="303"/>
        </pc:sldMkLst>
        <pc:spChg chg="mod">
          <ac:chgData name="Dana Kuhn" userId="41529de3377ed4f8" providerId="LiveId" clId="{95799B0E-5B3E-4A81-AAF0-04656637EACE}" dt="2024-03-24T14:28:47.339" v="2055" actId="26606"/>
          <ac:spMkLst>
            <pc:docMk/>
            <pc:sldMk cId="2631938972" sldId="303"/>
            <ac:spMk id="2" creationId="{BACC76D6-3B21-C672-8045-62E9A51C9A49}"/>
          </ac:spMkLst>
        </pc:spChg>
        <pc:spChg chg="add del">
          <ac:chgData name="Dana Kuhn" userId="41529de3377ed4f8" providerId="LiveId" clId="{95799B0E-5B3E-4A81-AAF0-04656637EACE}" dt="2024-03-24T14:27:36.244" v="2016"/>
          <ac:spMkLst>
            <pc:docMk/>
            <pc:sldMk cId="2631938972" sldId="303"/>
            <ac:spMk id="3" creationId="{26FE9CD3-1374-3B55-DF5D-880A971E2AB8}"/>
          </ac:spMkLst>
        </pc:spChg>
        <pc:spChg chg="add">
          <ac:chgData name="Dana Kuhn" userId="41529de3377ed4f8" providerId="LiveId" clId="{95799B0E-5B3E-4A81-AAF0-04656637EACE}" dt="2024-03-24T14:28:47.339" v="2055" actId="26606"/>
          <ac:spMkLst>
            <pc:docMk/>
            <pc:sldMk cId="2631938972" sldId="303"/>
            <ac:spMk id="12" creationId="{81E3F4E1-B084-4FFF-9627-13782BE0BE4A}"/>
          </ac:spMkLst>
        </pc:spChg>
        <pc:spChg chg="add">
          <ac:chgData name="Dana Kuhn" userId="41529de3377ed4f8" providerId="LiveId" clId="{95799B0E-5B3E-4A81-AAF0-04656637EACE}" dt="2024-03-24T14:28:47.339" v="2055" actId="26606"/>
          <ac:spMkLst>
            <pc:docMk/>
            <pc:sldMk cId="2631938972" sldId="303"/>
            <ac:spMk id="14" creationId="{1F8051AB-C2F8-461F-812A-3E58862141B3}"/>
          </ac:spMkLst>
        </pc:spChg>
        <pc:spChg chg="add">
          <ac:chgData name="Dana Kuhn" userId="41529de3377ed4f8" providerId="LiveId" clId="{95799B0E-5B3E-4A81-AAF0-04656637EACE}" dt="2024-03-24T14:28:47.339" v="2055" actId="26606"/>
          <ac:spMkLst>
            <pc:docMk/>
            <pc:sldMk cId="2631938972" sldId="303"/>
            <ac:spMk id="16" creationId="{481E0C28-CB2F-425F-98C5-AF23B9B704DF}"/>
          </ac:spMkLst>
        </pc:spChg>
        <pc:spChg chg="add">
          <ac:chgData name="Dana Kuhn" userId="41529de3377ed4f8" providerId="LiveId" clId="{95799B0E-5B3E-4A81-AAF0-04656637EACE}" dt="2024-03-24T14:28:47.339" v="2055" actId="26606"/>
          <ac:spMkLst>
            <pc:docMk/>
            <pc:sldMk cId="2631938972" sldId="303"/>
            <ac:spMk id="18" creationId="{2DB2879C-F0B1-4195-A323-E97B6065A78E}"/>
          </ac:spMkLst>
        </pc:spChg>
        <pc:graphicFrameChg chg="add mod">
          <ac:chgData name="Dana Kuhn" userId="41529de3377ed4f8" providerId="LiveId" clId="{95799B0E-5B3E-4A81-AAF0-04656637EACE}" dt="2024-03-24T14:26:43.066" v="1978"/>
          <ac:graphicFrameMkLst>
            <pc:docMk/>
            <pc:sldMk cId="2631938972" sldId="303"/>
            <ac:graphicFrameMk id="4" creationId="{B4B6D0F0-A2E9-B20C-DE8A-957A61D10377}"/>
          </ac:graphicFrameMkLst>
        </pc:graphicFrameChg>
        <pc:graphicFrameChg chg="add mod">
          <ac:chgData name="Dana Kuhn" userId="41529de3377ed4f8" providerId="LiveId" clId="{95799B0E-5B3E-4A81-AAF0-04656637EACE}" dt="2024-03-24T14:27:13.208" v="2012"/>
          <ac:graphicFrameMkLst>
            <pc:docMk/>
            <pc:sldMk cId="2631938972" sldId="303"/>
            <ac:graphicFrameMk id="5" creationId="{6783EDFD-2808-A2C7-54D1-5A8447943C9C}"/>
          </ac:graphicFrameMkLst>
        </pc:graphicFrameChg>
        <pc:graphicFrameChg chg="add mod">
          <ac:chgData name="Dana Kuhn" userId="41529de3377ed4f8" providerId="LiveId" clId="{95799B0E-5B3E-4A81-AAF0-04656637EACE}" dt="2024-03-24T14:27:34.189" v="2015"/>
          <ac:graphicFrameMkLst>
            <pc:docMk/>
            <pc:sldMk cId="2631938972" sldId="303"/>
            <ac:graphicFrameMk id="6" creationId="{95C58414-3B41-5930-BAF6-7EEB3C4910B4}"/>
          </ac:graphicFrameMkLst>
        </pc:graphicFrameChg>
        <pc:graphicFrameChg chg="add mod">
          <ac:chgData name="Dana Kuhn" userId="41529de3377ed4f8" providerId="LiveId" clId="{95799B0E-5B3E-4A81-AAF0-04656637EACE}" dt="2024-03-24T14:28:47.339" v="2055" actId="26606"/>
          <ac:graphicFrameMkLst>
            <pc:docMk/>
            <pc:sldMk cId="2631938972" sldId="303"/>
            <ac:graphicFrameMk id="7" creationId="{47252BF1-60E7-2688-85DF-D5E7A21B1BCD}"/>
          </ac:graphicFrameMkLst>
        </pc:graphicFrameChg>
      </pc:sldChg>
      <pc:sldChg chg="addSp delSp modSp new mod ord setBg setClrOvrMap">
        <pc:chgData name="Dana Kuhn" userId="41529de3377ed4f8" providerId="LiveId" clId="{95799B0E-5B3E-4A81-AAF0-04656637EACE}" dt="2024-03-24T14:37:44.278" v="2096"/>
        <pc:sldMkLst>
          <pc:docMk/>
          <pc:sldMk cId="3966444047" sldId="304"/>
        </pc:sldMkLst>
        <pc:spChg chg="mod">
          <ac:chgData name="Dana Kuhn" userId="41529de3377ed4f8" providerId="LiveId" clId="{95799B0E-5B3E-4A81-AAF0-04656637EACE}" dt="2024-03-24T14:33:03.535" v="2082" actId="255"/>
          <ac:spMkLst>
            <pc:docMk/>
            <pc:sldMk cId="3966444047" sldId="304"/>
            <ac:spMk id="2" creationId="{C9DA8326-28D5-61BD-65EE-3D185EA51BEF}"/>
          </ac:spMkLst>
        </pc:spChg>
        <pc:spChg chg="del">
          <ac:chgData name="Dana Kuhn" userId="41529de3377ed4f8" providerId="LiveId" clId="{95799B0E-5B3E-4A81-AAF0-04656637EACE}" dt="2024-03-24T14:29:21.833" v="2057"/>
          <ac:spMkLst>
            <pc:docMk/>
            <pc:sldMk cId="3966444047" sldId="304"/>
            <ac:spMk id="3" creationId="{A8A776DB-4E94-BB13-EA5B-FD73C0A314DC}"/>
          </ac:spMkLst>
        </pc:spChg>
        <pc:spChg chg="add del">
          <ac:chgData name="Dana Kuhn" userId="41529de3377ed4f8" providerId="LiveId" clId="{95799B0E-5B3E-4A81-AAF0-04656637EACE}" dt="2024-03-24T14:32:43.788" v="2079" actId="26606"/>
          <ac:spMkLst>
            <pc:docMk/>
            <pc:sldMk cId="3966444047" sldId="304"/>
            <ac:spMk id="6" creationId="{81E3F4E1-B084-4FFF-9627-13782BE0BE4A}"/>
          </ac:spMkLst>
        </pc:spChg>
        <pc:spChg chg="add del">
          <ac:chgData name="Dana Kuhn" userId="41529de3377ed4f8" providerId="LiveId" clId="{95799B0E-5B3E-4A81-AAF0-04656637EACE}" dt="2024-03-24T14:32:43.788" v="2079" actId="26606"/>
          <ac:spMkLst>
            <pc:docMk/>
            <pc:sldMk cId="3966444047" sldId="304"/>
            <ac:spMk id="7" creationId="{1F8051AB-C2F8-461F-812A-3E58862141B3}"/>
          </ac:spMkLst>
        </pc:spChg>
        <pc:spChg chg="add del">
          <ac:chgData name="Dana Kuhn" userId="41529de3377ed4f8" providerId="LiveId" clId="{95799B0E-5B3E-4A81-AAF0-04656637EACE}" dt="2024-03-24T14:32:43.788" v="2079" actId="26606"/>
          <ac:spMkLst>
            <pc:docMk/>
            <pc:sldMk cId="3966444047" sldId="304"/>
            <ac:spMk id="8" creationId="{481E0C28-CB2F-425F-98C5-AF23B9B704DF}"/>
          </ac:spMkLst>
        </pc:spChg>
        <pc:spChg chg="add del">
          <ac:chgData name="Dana Kuhn" userId="41529de3377ed4f8" providerId="LiveId" clId="{95799B0E-5B3E-4A81-AAF0-04656637EACE}" dt="2024-03-24T14:31:09.673" v="2069" actId="26606"/>
          <ac:spMkLst>
            <pc:docMk/>
            <pc:sldMk cId="3966444047" sldId="304"/>
            <ac:spMk id="9" creationId="{81E3F4E1-B084-4FFF-9627-13782BE0BE4A}"/>
          </ac:spMkLst>
        </pc:spChg>
        <pc:spChg chg="add del">
          <ac:chgData name="Dana Kuhn" userId="41529de3377ed4f8" providerId="LiveId" clId="{95799B0E-5B3E-4A81-AAF0-04656637EACE}" dt="2024-03-24T14:32:43.788" v="2079" actId="26606"/>
          <ac:spMkLst>
            <pc:docMk/>
            <pc:sldMk cId="3966444047" sldId="304"/>
            <ac:spMk id="10" creationId="{2DB2879C-F0B1-4195-A323-E97B6065A78E}"/>
          </ac:spMkLst>
        </pc:spChg>
        <pc:spChg chg="add del">
          <ac:chgData name="Dana Kuhn" userId="41529de3377ed4f8" providerId="LiveId" clId="{95799B0E-5B3E-4A81-AAF0-04656637EACE}" dt="2024-03-24T14:31:09.673" v="2069" actId="26606"/>
          <ac:spMkLst>
            <pc:docMk/>
            <pc:sldMk cId="3966444047" sldId="304"/>
            <ac:spMk id="11" creationId="{1F8051AB-C2F8-461F-812A-3E58862141B3}"/>
          </ac:spMkLst>
        </pc:spChg>
        <pc:spChg chg="add">
          <ac:chgData name="Dana Kuhn" userId="41529de3377ed4f8" providerId="LiveId" clId="{95799B0E-5B3E-4A81-AAF0-04656637EACE}" dt="2024-03-24T14:32:48.974" v="2080" actId="26606"/>
          <ac:spMkLst>
            <pc:docMk/>
            <pc:sldMk cId="3966444047" sldId="304"/>
            <ac:spMk id="12" creationId="{81E3F4E1-B084-4FFF-9627-13782BE0BE4A}"/>
          </ac:spMkLst>
        </pc:spChg>
        <pc:spChg chg="add del">
          <ac:chgData name="Dana Kuhn" userId="41529de3377ed4f8" providerId="LiveId" clId="{95799B0E-5B3E-4A81-AAF0-04656637EACE}" dt="2024-03-24T14:31:09.673" v="2069" actId="26606"/>
          <ac:spMkLst>
            <pc:docMk/>
            <pc:sldMk cId="3966444047" sldId="304"/>
            <ac:spMk id="13" creationId="{481E0C28-CB2F-425F-98C5-AF23B9B704DF}"/>
          </ac:spMkLst>
        </pc:spChg>
        <pc:spChg chg="add">
          <ac:chgData name="Dana Kuhn" userId="41529de3377ed4f8" providerId="LiveId" clId="{95799B0E-5B3E-4A81-AAF0-04656637EACE}" dt="2024-03-24T14:32:48.974" v="2080" actId="26606"/>
          <ac:spMkLst>
            <pc:docMk/>
            <pc:sldMk cId="3966444047" sldId="304"/>
            <ac:spMk id="14" creationId="{1F8051AB-C2F8-461F-812A-3E58862141B3}"/>
          </ac:spMkLst>
        </pc:spChg>
        <pc:spChg chg="add del">
          <ac:chgData name="Dana Kuhn" userId="41529de3377ed4f8" providerId="LiveId" clId="{95799B0E-5B3E-4A81-AAF0-04656637EACE}" dt="2024-03-24T14:31:09.673" v="2069" actId="26606"/>
          <ac:spMkLst>
            <pc:docMk/>
            <pc:sldMk cId="3966444047" sldId="304"/>
            <ac:spMk id="15" creationId="{2DB2879C-F0B1-4195-A323-E97B6065A78E}"/>
          </ac:spMkLst>
        </pc:spChg>
        <pc:spChg chg="add">
          <ac:chgData name="Dana Kuhn" userId="41529de3377ed4f8" providerId="LiveId" clId="{95799B0E-5B3E-4A81-AAF0-04656637EACE}" dt="2024-03-24T14:32:48.974" v="2080" actId="26606"/>
          <ac:spMkLst>
            <pc:docMk/>
            <pc:sldMk cId="3966444047" sldId="304"/>
            <ac:spMk id="16" creationId="{481E0C28-CB2F-425F-98C5-AF23B9B704DF}"/>
          </ac:spMkLst>
        </pc:spChg>
        <pc:spChg chg="add">
          <ac:chgData name="Dana Kuhn" userId="41529de3377ed4f8" providerId="LiveId" clId="{95799B0E-5B3E-4A81-AAF0-04656637EACE}" dt="2024-03-24T14:32:48.974" v="2080" actId="26606"/>
          <ac:spMkLst>
            <pc:docMk/>
            <pc:sldMk cId="3966444047" sldId="304"/>
            <ac:spMk id="17" creationId="{2DB2879C-F0B1-4195-A323-E97B6065A78E}"/>
          </ac:spMkLst>
        </pc:spChg>
        <pc:graphicFrameChg chg="add mod">
          <ac:chgData name="Dana Kuhn" userId="41529de3377ed4f8" providerId="LiveId" clId="{95799B0E-5B3E-4A81-AAF0-04656637EACE}" dt="2024-03-24T14:35:18.986" v="2088" actId="113"/>
          <ac:graphicFrameMkLst>
            <pc:docMk/>
            <pc:sldMk cId="3966444047" sldId="304"/>
            <ac:graphicFrameMk id="4" creationId="{434D824E-F8DD-F169-C06F-8A3EBDD39B65}"/>
          </ac:graphicFrameMkLst>
        </pc:graphicFrameChg>
      </pc:sldChg>
      <pc:sldChg chg="addSp modSp new mod setBg">
        <pc:chgData name="Dana Kuhn" userId="41529de3377ed4f8" providerId="LiveId" clId="{95799B0E-5B3E-4A81-AAF0-04656637EACE}" dt="2024-03-24T15:43:55.887" v="2144" actId="6549"/>
        <pc:sldMkLst>
          <pc:docMk/>
          <pc:sldMk cId="179649485" sldId="305"/>
        </pc:sldMkLst>
        <pc:spChg chg="mod">
          <ac:chgData name="Dana Kuhn" userId="41529de3377ed4f8" providerId="LiveId" clId="{95799B0E-5B3E-4A81-AAF0-04656637EACE}" dt="2024-03-24T15:43:48.690" v="2142" actId="26606"/>
          <ac:spMkLst>
            <pc:docMk/>
            <pc:sldMk cId="179649485" sldId="305"/>
            <ac:spMk id="2" creationId="{E8C68D82-0780-AB75-0A91-4791FD5B1E4F}"/>
          </ac:spMkLst>
        </pc:spChg>
        <pc:spChg chg="mod">
          <ac:chgData name="Dana Kuhn" userId="41529de3377ed4f8" providerId="LiveId" clId="{95799B0E-5B3E-4A81-AAF0-04656637EACE}" dt="2024-03-24T15:43:55.887" v="2144" actId="6549"/>
          <ac:spMkLst>
            <pc:docMk/>
            <pc:sldMk cId="179649485" sldId="305"/>
            <ac:spMk id="3" creationId="{64ECF3B3-25F2-054F-7E0B-F40C1ABADF0F}"/>
          </ac:spMkLst>
        </pc:spChg>
        <pc:spChg chg="add">
          <ac:chgData name="Dana Kuhn" userId="41529de3377ed4f8" providerId="LiveId" clId="{95799B0E-5B3E-4A81-AAF0-04656637EACE}" dt="2024-03-24T15:43:48.690" v="2142" actId="26606"/>
          <ac:spMkLst>
            <pc:docMk/>
            <pc:sldMk cId="179649485" sldId="305"/>
            <ac:spMk id="9" creationId="{495DDCFA-D3DE-4CEB-8AFF-C6501187E430}"/>
          </ac:spMkLst>
        </pc:spChg>
        <pc:picChg chg="add">
          <ac:chgData name="Dana Kuhn" userId="41529de3377ed4f8" providerId="LiveId" clId="{95799B0E-5B3E-4A81-AAF0-04656637EACE}" dt="2024-03-24T15:43:48.690" v="2142" actId="26606"/>
          <ac:picMkLst>
            <pc:docMk/>
            <pc:sldMk cId="179649485" sldId="305"/>
            <ac:picMk id="5" creationId="{361ACCD5-418B-99FC-7DA9-7C18C07AB298}"/>
          </ac:picMkLst>
        </pc:picChg>
      </pc:sldChg>
      <pc:sldChg chg="addSp modSp new mod setBg">
        <pc:chgData name="Dana Kuhn" userId="41529de3377ed4f8" providerId="LiveId" clId="{95799B0E-5B3E-4A81-AAF0-04656637EACE}" dt="2024-03-24T15:50:33.713" v="2153" actId="26606"/>
        <pc:sldMkLst>
          <pc:docMk/>
          <pc:sldMk cId="1987160438" sldId="306"/>
        </pc:sldMkLst>
        <pc:picChg chg="add mod">
          <ac:chgData name="Dana Kuhn" userId="41529de3377ed4f8" providerId="LiveId" clId="{95799B0E-5B3E-4A81-AAF0-04656637EACE}" dt="2024-03-24T15:50:33.713" v="2153" actId="26606"/>
          <ac:picMkLst>
            <pc:docMk/>
            <pc:sldMk cId="1987160438" sldId="306"/>
            <ac:picMk id="2" creationId="{58E3D408-4F3F-2A71-4943-A26497589D2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kuhn\Dropbox\Mid%20Atlantic%20Region%20III%20Emi%20Surgery%20Project\2024\Emicizumab%20Surgery%20Project%20Data%20Export%20-%2001-31-2024\history_validation_form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1529de3377ed4f8/Emi%20Surgery%20Project/more%20demo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kuhn\Dropbox\Mid%20Atlantic%20Region%20III%20Emi%20Surgery%20Project\2024\Emicizumab%20Surgery%20Project%20Data%20Export%20-%2001-31-2024\history_validation_forms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F2-4632-BF1B-37F869F6D8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F2-4632-BF1B-37F869F6D8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F2-4632-BF1B-37F869F6D8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9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history_validation_forms!$G$20:$G$22</c:f>
              <c:strCache>
                <c:ptCount val="3"/>
                <c:pt idx="0">
                  <c:v>Under 21</c:v>
                </c:pt>
                <c:pt idx="1">
                  <c:v>21-65</c:v>
                </c:pt>
                <c:pt idx="2">
                  <c:v>over 65</c:v>
                </c:pt>
              </c:strCache>
            </c:strRef>
          </c:cat>
          <c:val>
            <c:numRef>
              <c:f>history_validation_forms!$H$20:$H$22</c:f>
              <c:numCache>
                <c:formatCode>General</c:formatCode>
                <c:ptCount val="3"/>
                <c:pt idx="0">
                  <c:v>25</c:v>
                </c:pt>
                <c:pt idx="1">
                  <c:v>27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F2-4632-BF1B-37F869F6D8C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9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9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9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7A-47FE-B392-10A0B17F5B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7A-47FE-B392-10A0B17F5B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7A-47FE-B392-10A0B17F5BA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E7A-47FE-B392-10A0B17F5B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E7A-47FE-B392-10A0B17F5B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E7A-47FE-B392-10A0B17F5B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Asian</c:v>
                </c:pt>
                <c:pt idx="1">
                  <c:v>White</c:v>
                </c:pt>
                <c:pt idx="2">
                  <c:v>Black or AA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F-44E6-AA27-D8F348B81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14-46A6-B165-4A5CCDE039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14-46A6-B165-4A5CCDE039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Hispanic</c:v>
                </c:pt>
                <c:pt idx="1">
                  <c:v>Nonhispanic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B-4EA6-BA17-23F75352F1B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Patients by severity</a:t>
            </a:r>
          </a:p>
          <a:p>
            <a:pPr>
              <a:defRPr sz="1400"/>
            </a:pPr>
            <a:r>
              <a:rPr lang="en-US" sz="1400"/>
              <a:t>n=58</a:t>
            </a:r>
          </a:p>
          <a:p>
            <a:pPr>
              <a:defRPr sz="1400"/>
            </a:pPr>
            <a:endParaRPr lang="en-US" sz="1400"/>
          </a:p>
        </c:rich>
      </c:tx>
      <c:layout>
        <c:manualLayout>
          <c:xMode val="edge"/>
          <c:yMode val="edge"/>
          <c:x val="0.22124785077167433"/>
          <c:y val="4.1632980590801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74949192610996"/>
          <c:y val="0.34794055201698515"/>
          <c:w val="0.33695722513427812"/>
          <c:h val="0.5501486199575371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74949192610996"/>
          <c:y val="0.34794055201698515"/>
          <c:w val="0.33695722513427812"/>
          <c:h val="0.550148619957537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35-40E2-BC4D-820270EC39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35-40E2-BC4D-820270EC39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C35-40E2-BC4D-820270EC39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'[more demo data.xlsx]Sheet1'!$A$1:$A$3</c:f>
              <c:strCache>
                <c:ptCount val="3"/>
                <c:pt idx="0">
                  <c:v>Severe</c:v>
                </c:pt>
                <c:pt idx="1">
                  <c:v>Moderate</c:v>
                </c:pt>
                <c:pt idx="2">
                  <c:v>Mild</c:v>
                </c:pt>
              </c:strCache>
            </c:strRef>
          </c:cat>
          <c:val>
            <c:numRef>
              <c:f>'[more demo data.xlsx]Sheet1'!$B$1:$B$3</c:f>
              <c:numCache>
                <c:formatCode>0%</c:formatCode>
                <c:ptCount val="3"/>
                <c:pt idx="0">
                  <c:v>0.82758620689655171</c:v>
                </c:pt>
                <c:pt idx="1">
                  <c:v>0.10344827586206896</c:v>
                </c:pt>
                <c:pt idx="2">
                  <c:v>6.8965517241379309E-2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35-40E2-BC4D-820270EC3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32709877540948"/>
          <c:y val="0.38482198339733276"/>
          <c:w val="0.24494269594599796"/>
          <c:h val="0.44535818422268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50" baseline="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17634259259259263"/>
          <c:w val="0.93888888888888888"/>
          <c:h val="0.6714577865266842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238-4214-BDE0-4766C090DE17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238-4214-BDE0-4766C090DE17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9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238-4214-BDE0-4766C090DE17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9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238-4214-BDE0-4766C090DE17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F5A408"/>
                </a:solidFill>
                <a:round/>
              </a:ln>
              <a:effectLst>
                <a:outerShdw blurRad="50800" dist="38100" dir="2700000" algn="tl" rotWithShape="0">
                  <a:srgbClr val="F5A408">
                    <a:lumMod val="75000"/>
                    <a:alpha val="40000"/>
                  </a:srgbClr>
                </a:outerShdw>
              </a:effectLst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solidFill>
                    <a:schemeClr val="lt1">
                      <a:alpha val="90000"/>
                    </a:schemeClr>
                  </a:solidFill>
                  <a:ln w="12700" cap="flat" cmpd="sng" algn="ctr">
                    <a:solidFill>
                      <a:schemeClr val="accent1"/>
                    </a:solidFill>
                    <a:round/>
                  </a:ln>
                </c15:spPr>
              </c:ext>
            </c:extLst>
          </c:dLbls>
          <c:cat>
            <c:strRef>
              <c:f>Suggestion2!$A$8:$A$9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Suggestion2!$B$8:$B$9</c:f>
              <c:numCache>
                <c:formatCode>General</c:formatCode>
                <c:ptCount val="2"/>
                <c:pt idx="0">
                  <c:v>42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38-4214-BDE0-4766C090D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9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706509894212124"/>
          <c:y val="0"/>
          <c:w val="0.43457078511034242"/>
          <c:h val="0.8362366597533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How many days factor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Complete external hemorrhoidectomy</c:v>
                </c:pt>
                <c:pt idx="1">
                  <c:v>Tooth extraction - wisdom</c:v>
                </c:pt>
                <c:pt idx="2">
                  <c:v>Prostatectomy</c:v>
                </c:pt>
                <c:pt idx="3">
                  <c:v>Tonsillectomy and adenoidectomy</c:v>
                </c:pt>
                <c:pt idx="4">
                  <c:v>Refashioning of ingrown toenail</c:v>
                </c:pt>
                <c:pt idx="5">
                  <c:v>Tooth extraction - wisdom</c:v>
                </c:pt>
              </c:strCache>
              <c:extLst/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1-4FDE-9401-6CD15A1E4C60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Antifibrinolytics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Complete external hemorrhoidectomy</c:v>
                </c:pt>
                <c:pt idx="1">
                  <c:v>Tooth extraction - wisdom</c:v>
                </c:pt>
                <c:pt idx="2">
                  <c:v>Prostatectomy</c:v>
                </c:pt>
                <c:pt idx="3">
                  <c:v>Tonsillectomy and adenoidectomy</c:v>
                </c:pt>
                <c:pt idx="4">
                  <c:v>Refashioning of ingrown toenail</c:v>
                </c:pt>
                <c:pt idx="5">
                  <c:v>Tooth extraction - wisdom</c:v>
                </c:pt>
              </c:strCache>
              <c:extLst/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21-4FDE-9401-6CD15A1E4C60}"/>
            </c:ext>
          </c:extLst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How many days antifibrinolytic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Complete external hemorrhoidectomy</c:v>
                </c:pt>
                <c:pt idx="1">
                  <c:v>Tooth extraction - wisdom</c:v>
                </c:pt>
                <c:pt idx="2">
                  <c:v>Prostatectomy</c:v>
                </c:pt>
                <c:pt idx="3">
                  <c:v>Tonsillectomy and adenoidectomy</c:v>
                </c:pt>
                <c:pt idx="4">
                  <c:v>Refashioning of ingrown toenail</c:v>
                </c:pt>
                <c:pt idx="5">
                  <c:v>Tooth extraction - wisdom</c:v>
                </c:pt>
              </c:strCache>
              <c:extLst/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15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21-4FDE-9401-6CD15A1E4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7642000"/>
        <c:axId val="44510192"/>
      </c:barChart>
      <c:catAx>
        <c:axId val="7642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Type of surgery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rgbClr val="F3F2DC"/>
          </a:solidFill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10192"/>
        <c:crosses val="autoZero"/>
        <c:auto val="1"/>
        <c:lblAlgn val="ctr"/>
        <c:lblOffset val="100"/>
        <c:noMultiLvlLbl val="0"/>
      </c:catAx>
      <c:valAx>
        <c:axId val="44510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C00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A981-BFED-4C46-B85F-831517879AE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7AFE89-7872-4D8C-9D93-1FD910B726F0}">
      <dgm:prSet/>
      <dgm:spPr/>
      <dgm:t>
        <a:bodyPr/>
        <a:lstStyle/>
        <a:p>
          <a:r>
            <a:rPr lang="en-US" b="0" i="0" dirty="0"/>
            <a:t>CNH</a:t>
          </a:r>
          <a:endParaRPr lang="en-US" dirty="0"/>
        </a:p>
      </dgm:t>
    </dgm:pt>
    <dgm:pt modelId="{AAE31BCE-2D0B-4132-BF6C-F2D2DCB4ED4C}" type="parTrans" cxnId="{C6125947-E13B-44A8-9B7D-B7DD7DA1A758}">
      <dgm:prSet/>
      <dgm:spPr/>
      <dgm:t>
        <a:bodyPr/>
        <a:lstStyle/>
        <a:p>
          <a:endParaRPr lang="en-US"/>
        </a:p>
      </dgm:t>
    </dgm:pt>
    <dgm:pt modelId="{AF5E0603-AF42-4151-914D-4583D2BE1A2E}" type="sibTrans" cxnId="{C6125947-E13B-44A8-9B7D-B7DD7DA1A758}">
      <dgm:prSet/>
      <dgm:spPr/>
      <dgm:t>
        <a:bodyPr/>
        <a:lstStyle/>
        <a:p>
          <a:endParaRPr lang="en-US" dirty="0"/>
        </a:p>
      </dgm:t>
    </dgm:pt>
    <dgm:pt modelId="{95FD78C6-9D0E-41FF-B6A8-DAE0AE24F9AE}">
      <dgm:prSet/>
      <dgm:spPr/>
      <dgm:t>
        <a:bodyPr/>
        <a:lstStyle/>
        <a:p>
          <a:r>
            <a:rPr lang="en-US" b="0" i="0" dirty="0"/>
            <a:t>CHOP</a:t>
          </a:r>
          <a:endParaRPr lang="en-US" dirty="0"/>
        </a:p>
      </dgm:t>
    </dgm:pt>
    <dgm:pt modelId="{A22CD8E5-BED3-4F28-8A0A-D2004D8C53DF}" type="parTrans" cxnId="{A5047ED8-9F21-43F0-A7DB-936D5EA539B0}">
      <dgm:prSet/>
      <dgm:spPr/>
      <dgm:t>
        <a:bodyPr/>
        <a:lstStyle/>
        <a:p>
          <a:endParaRPr lang="en-US"/>
        </a:p>
      </dgm:t>
    </dgm:pt>
    <dgm:pt modelId="{50059EC3-36C8-4B96-8743-2168D68CADEF}" type="sibTrans" cxnId="{A5047ED8-9F21-43F0-A7DB-936D5EA539B0}">
      <dgm:prSet/>
      <dgm:spPr/>
      <dgm:t>
        <a:bodyPr/>
        <a:lstStyle/>
        <a:p>
          <a:endParaRPr lang="en-US" dirty="0"/>
        </a:p>
      </dgm:t>
    </dgm:pt>
    <dgm:pt modelId="{93674D69-259F-470D-9410-BEEBA2E1C377}">
      <dgm:prSet/>
      <dgm:spPr/>
      <dgm:t>
        <a:bodyPr/>
        <a:lstStyle/>
        <a:p>
          <a:r>
            <a:rPr lang="en-US" b="0" i="0" dirty="0"/>
            <a:t>Cardeza</a:t>
          </a:r>
          <a:endParaRPr lang="en-US" dirty="0"/>
        </a:p>
      </dgm:t>
    </dgm:pt>
    <dgm:pt modelId="{CDEBE991-C1CC-46EE-8D90-7CB672CD4F2E}" type="parTrans" cxnId="{1093D242-93CE-4C39-9D9B-BB594B64CA09}">
      <dgm:prSet/>
      <dgm:spPr/>
      <dgm:t>
        <a:bodyPr/>
        <a:lstStyle/>
        <a:p>
          <a:endParaRPr lang="en-US"/>
        </a:p>
      </dgm:t>
    </dgm:pt>
    <dgm:pt modelId="{7EA5EBD8-04B9-44DD-8024-48161DD08C80}" type="sibTrans" cxnId="{1093D242-93CE-4C39-9D9B-BB594B64CA09}">
      <dgm:prSet/>
      <dgm:spPr/>
      <dgm:t>
        <a:bodyPr/>
        <a:lstStyle/>
        <a:p>
          <a:endParaRPr lang="en-US" dirty="0"/>
        </a:p>
      </dgm:t>
    </dgm:pt>
    <dgm:pt modelId="{7B45A72A-62D3-488A-B395-863A688989DA}">
      <dgm:prSet/>
      <dgm:spPr/>
      <dgm:t>
        <a:bodyPr/>
        <a:lstStyle/>
        <a:p>
          <a:r>
            <a:rPr lang="en-US" b="0" i="0" dirty="0"/>
            <a:t>Hershey</a:t>
          </a:r>
          <a:endParaRPr lang="en-US" dirty="0"/>
        </a:p>
      </dgm:t>
    </dgm:pt>
    <dgm:pt modelId="{AF90A9EA-6591-484F-AF95-B475A427696C}" type="parTrans" cxnId="{D993B4E4-613F-46FE-AA31-6A4E44FA93BC}">
      <dgm:prSet/>
      <dgm:spPr/>
      <dgm:t>
        <a:bodyPr/>
        <a:lstStyle/>
        <a:p>
          <a:endParaRPr lang="en-US"/>
        </a:p>
      </dgm:t>
    </dgm:pt>
    <dgm:pt modelId="{B2E5181B-4E1A-480B-B1D3-815635AE35D7}" type="sibTrans" cxnId="{D993B4E4-613F-46FE-AA31-6A4E44FA93BC}">
      <dgm:prSet/>
      <dgm:spPr/>
      <dgm:t>
        <a:bodyPr/>
        <a:lstStyle/>
        <a:p>
          <a:endParaRPr lang="en-US" dirty="0"/>
        </a:p>
      </dgm:t>
    </dgm:pt>
    <dgm:pt modelId="{F60586AD-FB46-497A-B05D-D3DD899E43D8}">
      <dgm:prSet/>
      <dgm:spPr/>
      <dgm:t>
        <a:bodyPr/>
        <a:lstStyle/>
        <a:p>
          <a:r>
            <a:rPr lang="en-US" b="0" i="0" dirty="0"/>
            <a:t>VCU</a:t>
          </a:r>
          <a:endParaRPr lang="en-US" dirty="0"/>
        </a:p>
      </dgm:t>
    </dgm:pt>
    <dgm:pt modelId="{0958C62C-58BF-4060-8F96-B5F357D60696}" type="parTrans" cxnId="{20AD00F0-C8DB-4E82-8688-A4660DB64A4C}">
      <dgm:prSet/>
      <dgm:spPr/>
      <dgm:t>
        <a:bodyPr/>
        <a:lstStyle/>
        <a:p>
          <a:endParaRPr lang="en-US"/>
        </a:p>
      </dgm:t>
    </dgm:pt>
    <dgm:pt modelId="{05DF8219-48E5-4642-8DD4-4F6A566D917B}" type="sibTrans" cxnId="{20AD00F0-C8DB-4E82-8688-A4660DB64A4C}">
      <dgm:prSet/>
      <dgm:spPr/>
      <dgm:t>
        <a:bodyPr/>
        <a:lstStyle/>
        <a:p>
          <a:endParaRPr lang="en-US" dirty="0"/>
        </a:p>
      </dgm:t>
    </dgm:pt>
    <dgm:pt modelId="{03AD5C4B-CE77-4418-B4FC-B15EB22BE82B}">
      <dgm:prSet/>
      <dgm:spPr/>
      <dgm:t>
        <a:bodyPr/>
        <a:lstStyle/>
        <a:p>
          <a:r>
            <a:rPr lang="en-US" b="0" i="0" dirty="0"/>
            <a:t>UVA</a:t>
          </a:r>
          <a:endParaRPr lang="en-US" dirty="0"/>
        </a:p>
      </dgm:t>
    </dgm:pt>
    <dgm:pt modelId="{E77264D8-F5C6-4962-91DE-2C88DDEFE7F1}" type="parTrans" cxnId="{9F5D9464-0AF1-4DE8-B8BD-307EAEB159CC}">
      <dgm:prSet/>
      <dgm:spPr/>
      <dgm:t>
        <a:bodyPr/>
        <a:lstStyle/>
        <a:p>
          <a:endParaRPr lang="en-US"/>
        </a:p>
      </dgm:t>
    </dgm:pt>
    <dgm:pt modelId="{845ED4F3-2F41-4ECA-9F8F-6CAC7C6FF477}" type="sibTrans" cxnId="{9F5D9464-0AF1-4DE8-B8BD-307EAEB159CC}">
      <dgm:prSet/>
      <dgm:spPr/>
      <dgm:t>
        <a:bodyPr/>
        <a:lstStyle/>
        <a:p>
          <a:endParaRPr lang="en-US" dirty="0"/>
        </a:p>
      </dgm:t>
    </dgm:pt>
    <dgm:pt modelId="{6813439C-4C2F-4F62-AD21-8F7155A375B4}">
      <dgm:prSet/>
      <dgm:spPr/>
      <dgm:t>
        <a:bodyPr/>
        <a:lstStyle/>
        <a:p>
          <a:r>
            <a:rPr lang="en-US" b="0" i="0" dirty="0"/>
            <a:t>Western PA</a:t>
          </a:r>
          <a:endParaRPr lang="en-US" dirty="0"/>
        </a:p>
      </dgm:t>
    </dgm:pt>
    <dgm:pt modelId="{D2AE5629-19E2-4D09-8A08-2B921AB84807}" type="parTrans" cxnId="{BF1A6DD6-AA04-4FD3-A4C5-FA199FE4093D}">
      <dgm:prSet/>
      <dgm:spPr/>
      <dgm:t>
        <a:bodyPr/>
        <a:lstStyle/>
        <a:p>
          <a:endParaRPr lang="en-US"/>
        </a:p>
      </dgm:t>
    </dgm:pt>
    <dgm:pt modelId="{F4C96CB9-6F4D-49A4-9541-CFEF8032D9C3}" type="sibTrans" cxnId="{BF1A6DD6-AA04-4FD3-A4C5-FA199FE4093D}">
      <dgm:prSet/>
      <dgm:spPr/>
      <dgm:t>
        <a:bodyPr/>
        <a:lstStyle/>
        <a:p>
          <a:endParaRPr lang="en-US" dirty="0"/>
        </a:p>
      </dgm:t>
    </dgm:pt>
    <dgm:pt modelId="{CDC5FABE-9E48-46C0-A1C7-89F89A844451}">
      <dgm:prSet/>
      <dgm:spPr/>
      <dgm:t>
        <a:bodyPr/>
        <a:lstStyle/>
        <a:p>
          <a:r>
            <a:rPr lang="en-US" b="0" i="0" dirty="0"/>
            <a:t>West VA Medical</a:t>
          </a:r>
          <a:endParaRPr lang="en-US" dirty="0"/>
        </a:p>
      </dgm:t>
    </dgm:pt>
    <dgm:pt modelId="{0DAADC77-2C5A-4FFC-86FA-BD3F08B4394D}" type="parTrans" cxnId="{6A858043-CB77-4AFC-8A84-6EFE2579D5BC}">
      <dgm:prSet/>
      <dgm:spPr/>
      <dgm:t>
        <a:bodyPr/>
        <a:lstStyle/>
        <a:p>
          <a:endParaRPr lang="en-US"/>
        </a:p>
      </dgm:t>
    </dgm:pt>
    <dgm:pt modelId="{A24105B2-B039-433E-BD1E-51D3029395DC}" type="sibTrans" cxnId="{6A858043-CB77-4AFC-8A84-6EFE2579D5BC}">
      <dgm:prSet/>
      <dgm:spPr/>
      <dgm:t>
        <a:bodyPr/>
        <a:lstStyle/>
        <a:p>
          <a:endParaRPr lang="en-US"/>
        </a:p>
      </dgm:t>
    </dgm:pt>
    <dgm:pt modelId="{7F432A7F-BED7-418A-AC87-80FF8805B77C}" type="pres">
      <dgm:prSet presAssocID="{9271A981-BFED-4C46-B85F-831517879AE9}" presName="Name0" presStyleCnt="0">
        <dgm:presLayoutVars>
          <dgm:dir/>
          <dgm:resizeHandles val="exact"/>
        </dgm:presLayoutVars>
      </dgm:prSet>
      <dgm:spPr/>
    </dgm:pt>
    <dgm:pt modelId="{81B6E9D0-64E7-4558-9485-3C2A3FD420BB}" type="pres">
      <dgm:prSet presAssocID="{DA7AFE89-7872-4D8C-9D93-1FD910B726F0}" presName="node" presStyleLbl="node1" presStyleIdx="0" presStyleCnt="8">
        <dgm:presLayoutVars>
          <dgm:bulletEnabled val="1"/>
        </dgm:presLayoutVars>
      </dgm:prSet>
      <dgm:spPr/>
    </dgm:pt>
    <dgm:pt modelId="{9804F58E-5338-4D49-A646-4DE28502005D}" type="pres">
      <dgm:prSet presAssocID="{AF5E0603-AF42-4151-914D-4583D2BE1A2E}" presName="sibTrans" presStyleLbl="sibTrans1D1" presStyleIdx="0" presStyleCnt="7"/>
      <dgm:spPr/>
    </dgm:pt>
    <dgm:pt modelId="{E4ABDF7D-A14B-4DF2-8743-F4BFB070364E}" type="pres">
      <dgm:prSet presAssocID="{AF5E0603-AF42-4151-914D-4583D2BE1A2E}" presName="connectorText" presStyleLbl="sibTrans1D1" presStyleIdx="0" presStyleCnt="7"/>
      <dgm:spPr/>
    </dgm:pt>
    <dgm:pt modelId="{E3DDAE19-B36A-4590-AA25-A757AE8DCD92}" type="pres">
      <dgm:prSet presAssocID="{95FD78C6-9D0E-41FF-B6A8-DAE0AE24F9AE}" presName="node" presStyleLbl="node1" presStyleIdx="1" presStyleCnt="8">
        <dgm:presLayoutVars>
          <dgm:bulletEnabled val="1"/>
        </dgm:presLayoutVars>
      </dgm:prSet>
      <dgm:spPr/>
    </dgm:pt>
    <dgm:pt modelId="{F8511081-CCA4-4ABF-8024-9DF648839FA0}" type="pres">
      <dgm:prSet presAssocID="{50059EC3-36C8-4B96-8743-2168D68CADEF}" presName="sibTrans" presStyleLbl="sibTrans1D1" presStyleIdx="1" presStyleCnt="7"/>
      <dgm:spPr/>
    </dgm:pt>
    <dgm:pt modelId="{77393584-5E99-4A74-974D-E8D9B2456F38}" type="pres">
      <dgm:prSet presAssocID="{50059EC3-36C8-4B96-8743-2168D68CADEF}" presName="connectorText" presStyleLbl="sibTrans1D1" presStyleIdx="1" presStyleCnt="7"/>
      <dgm:spPr/>
    </dgm:pt>
    <dgm:pt modelId="{9B06A831-DCD0-4E3E-8B36-4CA8917793C6}" type="pres">
      <dgm:prSet presAssocID="{93674D69-259F-470D-9410-BEEBA2E1C377}" presName="node" presStyleLbl="node1" presStyleIdx="2" presStyleCnt="8">
        <dgm:presLayoutVars>
          <dgm:bulletEnabled val="1"/>
        </dgm:presLayoutVars>
      </dgm:prSet>
      <dgm:spPr/>
    </dgm:pt>
    <dgm:pt modelId="{70F3553F-DCC8-4B22-BA89-3C7F32CC09FF}" type="pres">
      <dgm:prSet presAssocID="{7EA5EBD8-04B9-44DD-8024-48161DD08C80}" presName="sibTrans" presStyleLbl="sibTrans1D1" presStyleIdx="2" presStyleCnt="7"/>
      <dgm:spPr/>
    </dgm:pt>
    <dgm:pt modelId="{474CB759-7DB4-47B3-A8F3-802C0C8C596D}" type="pres">
      <dgm:prSet presAssocID="{7EA5EBD8-04B9-44DD-8024-48161DD08C80}" presName="connectorText" presStyleLbl="sibTrans1D1" presStyleIdx="2" presStyleCnt="7"/>
      <dgm:spPr/>
    </dgm:pt>
    <dgm:pt modelId="{1B6D71E5-A7E2-46F6-BD9A-C8073320FA1A}" type="pres">
      <dgm:prSet presAssocID="{7B45A72A-62D3-488A-B395-863A688989DA}" presName="node" presStyleLbl="node1" presStyleIdx="3" presStyleCnt="8">
        <dgm:presLayoutVars>
          <dgm:bulletEnabled val="1"/>
        </dgm:presLayoutVars>
      </dgm:prSet>
      <dgm:spPr/>
    </dgm:pt>
    <dgm:pt modelId="{E0727046-71FB-451C-A546-BA3E0A88C6C1}" type="pres">
      <dgm:prSet presAssocID="{B2E5181B-4E1A-480B-B1D3-815635AE35D7}" presName="sibTrans" presStyleLbl="sibTrans1D1" presStyleIdx="3" presStyleCnt="7"/>
      <dgm:spPr/>
    </dgm:pt>
    <dgm:pt modelId="{AE9C2146-049C-43CF-9EE4-ED9FEE9E7AD9}" type="pres">
      <dgm:prSet presAssocID="{B2E5181B-4E1A-480B-B1D3-815635AE35D7}" presName="connectorText" presStyleLbl="sibTrans1D1" presStyleIdx="3" presStyleCnt="7"/>
      <dgm:spPr/>
    </dgm:pt>
    <dgm:pt modelId="{68952742-B321-4484-AAFF-06BB66B81017}" type="pres">
      <dgm:prSet presAssocID="{F60586AD-FB46-497A-B05D-D3DD899E43D8}" presName="node" presStyleLbl="node1" presStyleIdx="4" presStyleCnt="8">
        <dgm:presLayoutVars>
          <dgm:bulletEnabled val="1"/>
        </dgm:presLayoutVars>
      </dgm:prSet>
      <dgm:spPr/>
    </dgm:pt>
    <dgm:pt modelId="{9023DA26-6FF1-4F93-A136-28AF9C4EC15E}" type="pres">
      <dgm:prSet presAssocID="{05DF8219-48E5-4642-8DD4-4F6A566D917B}" presName="sibTrans" presStyleLbl="sibTrans1D1" presStyleIdx="4" presStyleCnt="7"/>
      <dgm:spPr/>
    </dgm:pt>
    <dgm:pt modelId="{B184415B-A29F-4F03-8394-1439BA95D0F3}" type="pres">
      <dgm:prSet presAssocID="{05DF8219-48E5-4642-8DD4-4F6A566D917B}" presName="connectorText" presStyleLbl="sibTrans1D1" presStyleIdx="4" presStyleCnt="7"/>
      <dgm:spPr/>
    </dgm:pt>
    <dgm:pt modelId="{6BA459F4-3504-4A89-9CB1-FAA1CB748C7F}" type="pres">
      <dgm:prSet presAssocID="{03AD5C4B-CE77-4418-B4FC-B15EB22BE82B}" presName="node" presStyleLbl="node1" presStyleIdx="5" presStyleCnt="8">
        <dgm:presLayoutVars>
          <dgm:bulletEnabled val="1"/>
        </dgm:presLayoutVars>
      </dgm:prSet>
      <dgm:spPr/>
    </dgm:pt>
    <dgm:pt modelId="{902D1758-DB35-45E0-A3B7-D09A8046D424}" type="pres">
      <dgm:prSet presAssocID="{845ED4F3-2F41-4ECA-9F8F-6CAC7C6FF477}" presName="sibTrans" presStyleLbl="sibTrans1D1" presStyleIdx="5" presStyleCnt="7"/>
      <dgm:spPr/>
    </dgm:pt>
    <dgm:pt modelId="{F1A84B4A-8C83-4C8C-B8B1-6CAA0C36FEDA}" type="pres">
      <dgm:prSet presAssocID="{845ED4F3-2F41-4ECA-9F8F-6CAC7C6FF477}" presName="connectorText" presStyleLbl="sibTrans1D1" presStyleIdx="5" presStyleCnt="7"/>
      <dgm:spPr/>
    </dgm:pt>
    <dgm:pt modelId="{94CF9848-438A-4109-955E-2C94F26583FC}" type="pres">
      <dgm:prSet presAssocID="{6813439C-4C2F-4F62-AD21-8F7155A375B4}" presName="node" presStyleLbl="node1" presStyleIdx="6" presStyleCnt="8">
        <dgm:presLayoutVars>
          <dgm:bulletEnabled val="1"/>
        </dgm:presLayoutVars>
      </dgm:prSet>
      <dgm:spPr/>
    </dgm:pt>
    <dgm:pt modelId="{5E9D5BDE-BDF5-47F7-AFDC-78EC878E921E}" type="pres">
      <dgm:prSet presAssocID="{F4C96CB9-6F4D-49A4-9541-CFEF8032D9C3}" presName="sibTrans" presStyleLbl="sibTrans1D1" presStyleIdx="6" presStyleCnt="7"/>
      <dgm:spPr/>
    </dgm:pt>
    <dgm:pt modelId="{4D301CDE-623B-46CE-899F-011762587CFC}" type="pres">
      <dgm:prSet presAssocID="{F4C96CB9-6F4D-49A4-9541-CFEF8032D9C3}" presName="connectorText" presStyleLbl="sibTrans1D1" presStyleIdx="6" presStyleCnt="7"/>
      <dgm:spPr/>
    </dgm:pt>
    <dgm:pt modelId="{A2099350-FBEE-437F-BF8E-CA98816EB00B}" type="pres">
      <dgm:prSet presAssocID="{CDC5FABE-9E48-46C0-A1C7-89F89A844451}" presName="node" presStyleLbl="node1" presStyleIdx="7" presStyleCnt="8">
        <dgm:presLayoutVars>
          <dgm:bulletEnabled val="1"/>
        </dgm:presLayoutVars>
      </dgm:prSet>
      <dgm:spPr/>
    </dgm:pt>
  </dgm:ptLst>
  <dgm:cxnLst>
    <dgm:cxn modelId="{EF1C8206-8DC1-4014-8D3D-6E62C19C906B}" type="presOf" srcId="{93674D69-259F-470D-9410-BEEBA2E1C377}" destId="{9B06A831-DCD0-4E3E-8B36-4CA8917793C6}" srcOrd="0" destOrd="0" presId="urn:microsoft.com/office/officeart/2016/7/layout/RepeatingBendingProcessNew"/>
    <dgm:cxn modelId="{D9345211-E346-498F-8B0B-232DA63C618A}" type="presOf" srcId="{7B45A72A-62D3-488A-B395-863A688989DA}" destId="{1B6D71E5-A7E2-46F6-BD9A-C8073320FA1A}" srcOrd="0" destOrd="0" presId="urn:microsoft.com/office/officeart/2016/7/layout/RepeatingBendingProcessNew"/>
    <dgm:cxn modelId="{5E91911F-1903-4874-82C8-55FD453F88D6}" type="presOf" srcId="{95FD78C6-9D0E-41FF-B6A8-DAE0AE24F9AE}" destId="{E3DDAE19-B36A-4590-AA25-A757AE8DCD92}" srcOrd="0" destOrd="0" presId="urn:microsoft.com/office/officeart/2016/7/layout/RepeatingBendingProcessNew"/>
    <dgm:cxn modelId="{F4A59A2A-F32C-4C7C-A1C7-1183232F2E92}" type="presOf" srcId="{05DF8219-48E5-4642-8DD4-4F6A566D917B}" destId="{B184415B-A29F-4F03-8394-1439BA95D0F3}" srcOrd="1" destOrd="0" presId="urn:microsoft.com/office/officeart/2016/7/layout/RepeatingBendingProcessNew"/>
    <dgm:cxn modelId="{F193F62E-76AE-44F9-9C4F-A038D75FEAB5}" type="presOf" srcId="{CDC5FABE-9E48-46C0-A1C7-89F89A844451}" destId="{A2099350-FBEE-437F-BF8E-CA98816EB00B}" srcOrd="0" destOrd="0" presId="urn:microsoft.com/office/officeart/2016/7/layout/RepeatingBendingProcessNew"/>
    <dgm:cxn modelId="{FDD59537-5314-4E5B-9801-CB8D89EE0600}" type="presOf" srcId="{B2E5181B-4E1A-480B-B1D3-815635AE35D7}" destId="{AE9C2146-049C-43CF-9EE4-ED9FEE9E7AD9}" srcOrd="1" destOrd="0" presId="urn:microsoft.com/office/officeart/2016/7/layout/RepeatingBendingProcessNew"/>
    <dgm:cxn modelId="{89588042-90C8-4AE1-9730-FDE5A1AD739A}" type="presOf" srcId="{F4C96CB9-6F4D-49A4-9541-CFEF8032D9C3}" destId="{5E9D5BDE-BDF5-47F7-AFDC-78EC878E921E}" srcOrd="0" destOrd="0" presId="urn:microsoft.com/office/officeart/2016/7/layout/RepeatingBendingProcessNew"/>
    <dgm:cxn modelId="{1093D242-93CE-4C39-9D9B-BB594B64CA09}" srcId="{9271A981-BFED-4C46-B85F-831517879AE9}" destId="{93674D69-259F-470D-9410-BEEBA2E1C377}" srcOrd="2" destOrd="0" parTransId="{CDEBE991-C1CC-46EE-8D90-7CB672CD4F2E}" sibTransId="{7EA5EBD8-04B9-44DD-8024-48161DD08C80}"/>
    <dgm:cxn modelId="{6A858043-CB77-4AFC-8A84-6EFE2579D5BC}" srcId="{9271A981-BFED-4C46-B85F-831517879AE9}" destId="{CDC5FABE-9E48-46C0-A1C7-89F89A844451}" srcOrd="7" destOrd="0" parTransId="{0DAADC77-2C5A-4FFC-86FA-BD3F08B4394D}" sibTransId="{A24105B2-B039-433E-BD1E-51D3029395DC}"/>
    <dgm:cxn modelId="{9F5D9464-0AF1-4DE8-B8BD-307EAEB159CC}" srcId="{9271A981-BFED-4C46-B85F-831517879AE9}" destId="{03AD5C4B-CE77-4418-B4FC-B15EB22BE82B}" srcOrd="5" destOrd="0" parTransId="{E77264D8-F5C6-4962-91DE-2C88DDEFE7F1}" sibTransId="{845ED4F3-2F41-4ECA-9F8F-6CAC7C6FF477}"/>
    <dgm:cxn modelId="{C6125947-E13B-44A8-9B7D-B7DD7DA1A758}" srcId="{9271A981-BFED-4C46-B85F-831517879AE9}" destId="{DA7AFE89-7872-4D8C-9D93-1FD910B726F0}" srcOrd="0" destOrd="0" parTransId="{AAE31BCE-2D0B-4132-BF6C-F2D2DCB4ED4C}" sibTransId="{AF5E0603-AF42-4151-914D-4583D2BE1A2E}"/>
    <dgm:cxn modelId="{AAB7A668-EF91-4D90-8018-73EB391DDBEB}" type="presOf" srcId="{50059EC3-36C8-4B96-8743-2168D68CADEF}" destId="{77393584-5E99-4A74-974D-E8D9B2456F38}" srcOrd="1" destOrd="0" presId="urn:microsoft.com/office/officeart/2016/7/layout/RepeatingBendingProcessNew"/>
    <dgm:cxn modelId="{E7B70B4B-7128-4777-9A38-D095B455952E}" type="presOf" srcId="{F60586AD-FB46-497A-B05D-D3DD899E43D8}" destId="{68952742-B321-4484-AAFF-06BB66B81017}" srcOrd="0" destOrd="0" presId="urn:microsoft.com/office/officeart/2016/7/layout/RepeatingBendingProcessNew"/>
    <dgm:cxn modelId="{AFF25470-7843-42C1-BB5A-1661E7FEF230}" type="presOf" srcId="{9271A981-BFED-4C46-B85F-831517879AE9}" destId="{7F432A7F-BED7-418A-AC87-80FF8805B77C}" srcOrd="0" destOrd="0" presId="urn:microsoft.com/office/officeart/2016/7/layout/RepeatingBendingProcessNew"/>
    <dgm:cxn modelId="{ABBAFA51-C7DB-49FC-8EF8-14A4833BC411}" type="presOf" srcId="{6813439C-4C2F-4F62-AD21-8F7155A375B4}" destId="{94CF9848-438A-4109-955E-2C94F26583FC}" srcOrd="0" destOrd="0" presId="urn:microsoft.com/office/officeart/2016/7/layout/RepeatingBendingProcessNew"/>
    <dgm:cxn modelId="{BB352C80-56DB-4479-82B8-BD951D13ABC0}" type="presOf" srcId="{50059EC3-36C8-4B96-8743-2168D68CADEF}" destId="{F8511081-CCA4-4ABF-8024-9DF648839FA0}" srcOrd="0" destOrd="0" presId="urn:microsoft.com/office/officeart/2016/7/layout/RepeatingBendingProcessNew"/>
    <dgm:cxn modelId="{8DAFB990-03E6-44E6-ABF8-28C68C09171E}" type="presOf" srcId="{B2E5181B-4E1A-480B-B1D3-815635AE35D7}" destId="{E0727046-71FB-451C-A546-BA3E0A88C6C1}" srcOrd="0" destOrd="0" presId="urn:microsoft.com/office/officeart/2016/7/layout/RepeatingBendingProcessNew"/>
    <dgm:cxn modelId="{314B2DA5-E789-4A46-BAEF-687162CADFD8}" type="presOf" srcId="{AF5E0603-AF42-4151-914D-4583D2BE1A2E}" destId="{E4ABDF7D-A14B-4DF2-8743-F4BFB070364E}" srcOrd="1" destOrd="0" presId="urn:microsoft.com/office/officeart/2016/7/layout/RepeatingBendingProcessNew"/>
    <dgm:cxn modelId="{9FA638A6-37B2-475B-9355-8C1B2AA321C2}" type="presOf" srcId="{AF5E0603-AF42-4151-914D-4583D2BE1A2E}" destId="{9804F58E-5338-4D49-A646-4DE28502005D}" srcOrd="0" destOrd="0" presId="urn:microsoft.com/office/officeart/2016/7/layout/RepeatingBendingProcessNew"/>
    <dgm:cxn modelId="{798E9CA6-3AAE-4D7B-B460-FD83E93E624C}" type="presOf" srcId="{845ED4F3-2F41-4ECA-9F8F-6CAC7C6FF477}" destId="{902D1758-DB35-45E0-A3B7-D09A8046D424}" srcOrd="0" destOrd="0" presId="urn:microsoft.com/office/officeart/2016/7/layout/RepeatingBendingProcessNew"/>
    <dgm:cxn modelId="{2AF714AE-FAD6-4B0C-897F-3FB626E5FD46}" type="presOf" srcId="{7EA5EBD8-04B9-44DD-8024-48161DD08C80}" destId="{474CB759-7DB4-47B3-A8F3-802C0C8C596D}" srcOrd="1" destOrd="0" presId="urn:microsoft.com/office/officeart/2016/7/layout/RepeatingBendingProcessNew"/>
    <dgm:cxn modelId="{5DF920CE-E009-494D-ADC5-06D68D11712A}" type="presOf" srcId="{845ED4F3-2F41-4ECA-9F8F-6CAC7C6FF477}" destId="{F1A84B4A-8C83-4C8C-B8B1-6CAA0C36FEDA}" srcOrd="1" destOrd="0" presId="urn:microsoft.com/office/officeart/2016/7/layout/RepeatingBendingProcessNew"/>
    <dgm:cxn modelId="{BF1A6DD6-AA04-4FD3-A4C5-FA199FE4093D}" srcId="{9271A981-BFED-4C46-B85F-831517879AE9}" destId="{6813439C-4C2F-4F62-AD21-8F7155A375B4}" srcOrd="6" destOrd="0" parTransId="{D2AE5629-19E2-4D09-8A08-2B921AB84807}" sibTransId="{F4C96CB9-6F4D-49A4-9541-CFEF8032D9C3}"/>
    <dgm:cxn modelId="{A5047ED8-9F21-43F0-A7DB-936D5EA539B0}" srcId="{9271A981-BFED-4C46-B85F-831517879AE9}" destId="{95FD78C6-9D0E-41FF-B6A8-DAE0AE24F9AE}" srcOrd="1" destOrd="0" parTransId="{A22CD8E5-BED3-4F28-8A0A-D2004D8C53DF}" sibTransId="{50059EC3-36C8-4B96-8743-2168D68CADEF}"/>
    <dgm:cxn modelId="{23CED4D8-44A3-46A0-A27E-00506E1675B4}" type="presOf" srcId="{03AD5C4B-CE77-4418-B4FC-B15EB22BE82B}" destId="{6BA459F4-3504-4A89-9CB1-FAA1CB748C7F}" srcOrd="0" destOrd="0" presId="urn:microsoft.com/office/officeart/2016/7/layout/RepeatingBendingProcessNew"/>
    <dgm:cxn modelId="{D993B4E4-613F-46FE-AA31-6A4E44FA93BC}" srcId="{9271A981-BFED-4C46-B85F-831517879AE9}" destId="{7B45A72A-62D3-488A-B395-863A688989DA}" srcOrd="3" destOrd="0" parTransId="{AF90A9EA-6591-484F-AF95-B475A427696C}" sibTransId="{B2E5181B-4E1A-480B-B1D3-815635AE35D7}"/>
    <dgm:cxn modelId="{E72F39E8-B598-4B84-B6EB-F2C6FD146ABB}" type="presOf" srcId="{7EA5EBD8-04B9-44DD-8024-48161DD08C80}" destId="{70F3553F-DCC8-4B22-BA89-3C7F32CC09FF}" srcOrd="0" destOrd="0" presId="urn:microsoft.com/office/officeart/2016/7/layout/RepeatingBendingProcessNew"/>
    <dgm:cxn modelId="{9C3963EA-D49B-4E26-B920-CD994249FC9A}" type="presOf" srcId="{DA7AFE89-7872-4D8C-9D93-1FD910B726F0}" destId="{81B6E9D0-64E7-4558-9485-3C2A3FD420BB}" srcOrd="0" destOrd="0" presId="urn:microsoft.com/office/officeart/2016/7/layout/RepeatingBendingProcessNew"/>
    <dgm:cxn modelId="{20AD00F0-C8DB-4E82-8688-A4660DB64A4C}" srcId="{9271A981-BFED-4C46-B85F-831517879AE9}" destId="{F60586AD-FB46-497A-B05D-D3DD899E43D8}" srcOrd="4" destOrd="0" parTransId="{0958C62C-58BF-4060-8F96-B5F357D60696}" sibTransId="{05DF8219-48E5-4642-8DD4-4F6A566D917B}"/>
    <dgm:cxn modelId="{C7BA12F4-028E-41AF-8D47-FDBCFBED8672}" type="presOf" srcId="{05DF8219-48E5-4642-8DD4-4F6A566D917B}" destId="{9023DA26-6FF1-4F93-A136-28AF9C4EC15E}" srcOrd="0" destOrd="0" presId="urn:microsoft.com/office/officeart/2016/7/layout/RepeatingBendingProcessNew"/>
    <dgm:cxn modelId="{D229B2F9-1125-448C-A8CE-7D2F60AD76D4}" type="presOf" srcId="{F4C96CB9-6F4D-49A4-9541-CFEF8032D9C3}" destId="{4D301CDE-623B-46CE-899F-011762587CFC}" srcOrd="1" destOrd="0" presId="urn:microsoft.com/office/officeart/2016/7/layout/RepeatingBendingProcessNew"/>
    <dgm:cxn modelId="{E40CEC27-C06C-4FE9-B6EE-67C337F14EB7}" type="presParOf" srcId="{7F432A7F-BED7-418A-AC87-80FF8805B77C}" destId="{81B6E9D0-64E7-4558-9485-3C2A3FD420BB}" srcOrd="0" destOrd="0" presId="urn:microsoft.com/office/officeart/2016/7/layout/RepeatingBendingProcessNew"/>
    <dgm:cxn modelId="{45B3F35B-72B1-42A4-9D9C-49A7D051C441}" type="presParOf" srcId="{7F432A7F-BED7-418A-AC87-80FF8805B77C}" destId="{9804F58E-5338-4D49-A646-4DE28502005D}" srcOrd="1" destOrd="0" presId="urn:microsoft.com/office/officeart/2016/7/layout/RepeatingBendingProcessNew"/>
    <dgm:cxn modelId="{1F07F089-A8FC-44C5-A394-244E1066446A}" type="presParOf" srcId="{9804F58E-5338-4D49-A646-4DE28502005D}" destId="{E4ABDF7D-A14B-4DF2-8743-F4BFB070364E}" srcOrd="0" destOrd="0" presId="urn:microsoft.com/office/officeart/2016/7/layout/RepeatingBendingProcessNew"/>
    <dgm:cxn modelId="{1382F5C5-273F-49DF-97F2-393EA3E53E3F}" type="presParOf" srcId="{7F432A7F-BED7-418A-AC87-80FF8805B77C}" destId="{E3DDAE19-B36A-4590-AA25-A757AE8DCD92}" srcOrd="2" destOrd="0" presId="urn:microsoft.com/office/officeart/2016/7/layout/RepeatingBendingProcessNew"/>
    <dgm:cxn modelId="{B4508753-E460-4292-AC2D-96E85CB05BC5}" type="presParOf" srcId="{7F432A7F-BED7-418A-AC87-80FF8805B77C}" destId="{F8511081-CCA4-4ABF-8024-9DF648839FA0}" srcOrd="3" destOrd="0" presId="urn:microsoft.com/office/officeart/2016/7/layout/RepeatingBendingProcessNew"/>
    <dgm:cxn modelId="{F4D3D0B8-928A-45E1-B756-D8BDD699A333}" type="presParOf" srcId="{F8511081-CCA4-4ABF-8024-9DF648839FA0}" destId="{77393584-5E99-4A74-974D-E8D9B2456F38}" srcOrd="0" destOrd="0" presId="urn:microsoft.com/office/officeart/2016/7/layout/RepeatingBendingProcessNew"/>
    <dgm:cxn modelId="{B8DBAA97-9C82-4354-A567-96227CED5523}" type="presParOf" srcId="{7F432A7F-BED7-418A-AC87-80FF8805B77C}" destId="{9B06A831-DCD0-4E3E-8B36-4CA8917793C6}" srcOrd="4" destOrd="0" presId="urn:microsoft.com/office/officeart/2016/7/layout/RepeatingBendingProcessNew"/>
    <dgm:cxn modelId="{553F7901-5652-4535-873D-B018F2744C2B}" type="presParOf" srcId="{7F432A7F-BED7-418A-AC87-80FF8805B77C}" destId="{70F3553F-DCC8-4B22-BA89-3C7F32CC09FF}" srcOrd="5" destOrd="0" presId="urn:microsoft.com/office/officeart/2016/7/layout/RepeatingBendingProcessNew"/>
    <dgm:cxn modelId="{28BDEDB1-7D22-4740-BF76-B28C06631793}" type="presParOf" srcId="{70F3553F-DCC8-4B22-BA89-3C7F32CC09FF}" destId="{474CB759-7DB4-47B3-A8F3-802C0C8C596D}" srcOrd="0" destOrd="0" presId="urn:microsoft.com/office/officeart/2016/7/layout/RepeatingBendingProcessNew"/>
    <dgm:cxn modelId="{024AB453-2133-4D60-A157-21B0256839FB}" type="presParOf" srcId="{7F432A7F-BED7-418A-AC87-80FF8805B77C}" destId="{1B6D71E5-A7E2-46F6-BD9A-C8073320FA1A}" srcOrd="6" destOrd="0" presId="urn:microsoft.com/office/officeart/2016/7/layout/RepeatingBendingProcessNew"/>
    <dgm:cxn modelId="{D086A3DB-7B32-490B-B8D8-4DAAC20CFD96}" type="presParOf" srcId="{7F432A7F-BED7-418A-AC87-80FF8805B77C}" destId="{E0727046-71FB-451C-A546-BA3E0A88C6C1}" srcOrd="7" destOrd="0" presId="urn:microsoft.com/office/officeart/2016/7/layout/RepeatingBendingProcessNew"/>
    <dgm:cxn modelId="{C2FAC462-5D27-435D-B344-1A8F6CF4C2DD}" type="presParOf" srcId="{E0727046-71FB-451C-A546-BA3E0A88C6C1}" destId="{AE9C2146-049C-43CF-9EE4-ED9FEE9E7AD9}" srcOrd="0" destOrd="0" presId="urn:microsoft.com/office/officeart/2016/7/layout/RepeatingBendingProcessNew"/>
    <dgm:cxn modelId="{C13BD583-E1EA-48A4-9359-0BEBDB50A882}" type="presParOf" srcId="{7F432A7F-BED7-418A-AC87-80FF8805B77C}" destId="{68952742-B321-4484-AAFF-06BB66B81017}" srcOrd="8" destOrd="0" presId="urn:microsoft.com/office/officeart/2016/7/layout/RepeatingBendingProcessNew"/>
    <dgm:cxn modelId="{E7E52C66-4E6D-40F2-AF23-5274442F6800}" type="presParOf" srcId="{7F432A7F-BED7-418A-AC87-80FF8805B77C}" destId="{9023DA26-6FF1-4F93-A136-28AF9C4EC15E}" srcOrd="9" destOrd="0" presId="urn:microsoft.com/office/officeart/2016/7/layout/RepeatingBendingProcessNew"/>
    <dgm:cxn modelId="{26D31FB7-818D-48D9-A8CB-B7538645135B}" type="presParOf" srcId="{9023DA26-6FF1-4F93-A136-28AF9C4EC15E}" destId="{B184415B-A29F-4F03-8394-1439BA95D0F3}" srcOrd="0" destOrd="0" presId="urn:microsoft.com/office/officeart/2016/7/layout/RepeatingBendingProcessNew"/>
    <dgm:cxn modelId="{917B06E5-AB4E-4F56-A927-A13A56E68424}" type="presParOf" srcId="{7F432A7F-BED7-418A-AC87-80FF8805B77C}" destId="{6BA459F4-3504-4A89-9CB1-FAA1CB748C7F}" srcOrd="10" destOrd="0" presId="urn:microsoft.com/office/officeart/2016/7/layout/RepeatingBendingProcessNew"/>
    <dgm:cxn modelId="{68D4E747-6B5F-4EA1-A4B6-AF43E5E48CF9}" type="presParOf" srcId="{7F432A7F-BED7-418A-AC87-80FF8805B77C}" destId="{902D1758-DB35-45E0-A3B7-D09A8046D424}" srcOrd="11" destOrd="0" presId="urn:microsoft.com/office/officeart/2016/7/layout/RepeatingBendingProcessNew"/>
    <dgm:cxn modelId="{766C5D00-984E-4548-8615-9C3BE4A83529}" type="presParOf" srcId="{902D1758-DB35-45E0-A3B7-D09A8046D424}" destId="{F1A84B4A-8C83-4C8C-B8B1-6CAA0C36FEDA}" srcOrd="0" destOrd="0" presId="urn:microsoft.com/office/officeart/2016/7/layout/RepeatingBendingProcessNew"/>
    <dgm:cxn modelId="{3AE96999-CEE5-4802-816B-011D044217F2}" type="presParOf" srcId="{7F432A7F-BED7-418A-AC87-80FF8805B77C}" destId="{94CF9848-438A-4109-955E-2C94F26583FC}" srcOrd="12" destOrd="0" presId="urn:microsoft.com/office/officeart/2016/7/layout/RepeatingBendingProcessNew"/>
    <dgm:cxn modelId="{4972A7B7-1DF3-4E81-9D6A-1F6D4AB812B1}" type="presParOf" srcId="{7F432A7F-BED7-418A-AC87-80FF8805B77C}" destId="{5E9D5BDE-BDF5-47F7-AFDC-78EC878E921E}" srcOrd="13" destOrd="0" presId="urn:microsoft.com/office/officeart/2016/7/layout/RepeatingBendingProcessNew"/>
    <dgm:cxn modelId="{8D23F460-1044-4C28-9775-E371EA794CEE}" type="presParOf" srcId="{5E9D5BDE-BDF5-47F7-AFDC-78EC878E921E}" destId="{4D301CDE-623B-46CE-899F-011762587CFC}" srcOrd="0" destOrd="0" presId="urn:microsoft.com/office/officeart/2016/7/layout/RepeatingBendingProcessNew"/>
    <dgm:cxn modelId="{B61BCFBF-52E7-42AF-B501-3F595996DCFB}" type="presParOf" srcId="{7F432A7F-BED7-418A-AC87-80FF8805B77C}" destId="{A2099350-FBEE-437F-BF8E-CA98816EB00B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758007-F237-4728-8B8C-9A89587585A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71DB6A-5FC8-437F-AD88-E29679148D67}">
      <dgm:prSet/>
      <dgm:spPr/>
      <dgm:t>
        <a:bodyPr/>
        <a:lstStyle/>
        <a:p>
          <a:r>
            <a:rPr lang="en-US" b="0" i="0" dirty="0"/>
            <a:t>Region III leadership</a:t>
          </a:r>
          <a:endParaRPr lang="en-US" dirty="0"/>
        </a:p>
      </dgm:t>
    </dgm:pt>
    <dgm:pt modelId="{998876D0-2EE8-4938-B3A0-95C1744077F4}" type="parTrans" cxnId="{2C307261-90E0-4CB8-80CC-F88AE9467627}">
      <dgm:prSet/>
      <dgm:spPr/>
      <dgm:t>
        <a:bodyPr/>
        <a:lstStyle/>
        <a:p>
          <a:endParaRPr lang="en-US"/>
        </a:p>
      </dgm:t>
    </dgm:pt>
    <dgm:pt modelId="{D9530D0A-2B1E-4CDD-9D39-E1274609BD36}" type="sibTrans" cxnId="{2C307261-90E0-4CB8-80CC-F88AE9467627}">
      <dgm:prSet/>
      <dgm:spPr/>
      <dgm:t>
        <a:bodyPr/>
        <a:lstStyle/>
        <a:p>
          <a:endParaRPr lang="en-US"/>
        </a:p>
      </dgm:t>
    </dgm:pt>
    <dgm:pt modelId="{C22B8E2B-2BB6-4517-AED4-8E50616EC0B0}">
      <dgm:prSet/>
      <dgm:spPr/>
      <dgm:t>
        <a:bodyPr/>
        <a:lstStyle/>
        <a:p>
          <a:r>
            <a:rPr lang="en-US" b="0" i="0" dirty="0"/>
            <a:t>MAR Emi Project Committee</a:t>
          </a:r>
          <a:endParaRPr lang="en-US" dirty="0"/>
        </a:p>
      </dgm:t>
    </dgm:pt>
    <dgm:pt modelId="{E74956A1-8F67-4BCE-92F6-A103A83E934A}" type="parTrans" cxnId="{F2D8673C-9070-40F1-9988-0E847DF75794}">
      <dgm:prSet/>
      <dgm:spPr/>
      <dgm:t>
        <a:bodyPr/>
        <a:lstStyle/>
        <a:p>
          <a:endParaRPr lang="en-US"/>
        </a:p>
      </dgm:t>
    </dgm:pt>
    <dgm:pt modelId="{F4356086-BA9A-49C8-B95A-27899B9B6C43}" type="sibTrans" cxnId="{F2D8673C-9070-40F1-9988-0E847DF75794}">
      <dgm:prSet/>
      <dgm:spPr/>
      <dgm:t>
        <a:bodyPr/>
        <a:lstStyle/>
        <a:p>
          <a:endParaRPr lang="en-US"/>
        </a:p>
      </dgm:t>
    </dgm:pt>
    <dgm:pt modelId="{D3C6C2D2-3A2D-4807-B053-55DE70B1CA34}">
      <dgm:prSet/>
      <dgm:spPr/>
      <dgm:t>
        <a:bodyPr/>
        <a:lstStyle/>
        <a:p>
          <a:r>
            <a:rPr lang="en-US" b="0" i="0" dirty="0"/>
            <a:t>MAR Community of Practice</a:t>
          </a:r>
          <a:endParaRPr lang="en-US" dirty="0"/>
        </a:p>
      </dgm:t>
    </dgm:pt>
    <dgm:pt modelId="{882AD7EB-8871-41B4-9A56-8915EF980E40}" type="parTrans" cxnId="{0B83A8B6-1517-4991-8AED-31B27D3DECDC}">
      <dgm:prSet/>
      <dgm:spPr/>
      <dgm:t>
        <a:bodyPr/>
        <a:lstStyle/>
        <a:p>
          <a:endParaRPr lang="en-US"/>
        </a:p>
      </dgm:t>
    </dgm:pt>
    <dgm:pt modelId="{AFAA34F1-EFEC-493C-9524-1F8D6430C6C1}" type="sibTrans" cxnId="{0B83A8B6-1517-4991-8AED-31B27D3DECDC}">
      <dgm:prSet/>
      <dgm:spPr/>
      <dgm:t>
        <a:bodyPr/>
        <a:lstStyle/>
        <a:p>
          <a:endParaRPr lang="en-US"/>
        </a:p>
      </dgm:t>
    </dgm:pt>
    <dgm:pt modelId="{4F40698D-2F00-4FDA-B5BD-FD256BFA8FA4}">
      <dgm:prSet/>
      <dgm:spPr/>
      <dgm:t>
        <a:bodyPr/>
        <a:lstStyle/>
        <a:p>
          <a:r>
            <a:rPr lang="en-US" b="0" i="0" dirty="0"/>
            <a:t>HTC sites data coordinators and nursing support</a:t>
          </a:r>
          <a:endParaRPr lang="en-US" dirty="0"/>
        </a:p>
      </dgm:t>
    </dgm:pt>
    <dgm:pt modelId="{3089B653-B7E8-4016-A615-588F3DB65ADA}" type="parTrans" cxnId="{8BFEE037-3C71-478E-8B3E-A750423656DD}">
      <dgm:prSet/>
      <dgm:spPr/>
      <dgm:t>
        <a:bodyPr/>
        <a:lstStyle/>
        <a:p>
          <a:endParaRPr lang="en-US"/>
        </a:p>
      </dgm:t>
    </dgm:pt>
    <dgm:pt modelId="{0BD2E01B-96FD-4611-A09A-11517513267E}" type="sibTrans" cxnId="{8BFEE037-3C71-478E-8B3E-A750423656DD}">
      <dgm:prSet/>
      <dgm:spPr/>
      <dgm:t>
        <a:bodyPr/>
        <a:lstStyle/>
        <a:p>
          <a:endParaRPr lang="en-US"/>
        </a:p>
      </dgm:t>
    </dgm:pt>
    <dgm:pt modelId="{DD198FFB-C122-45E2-BA50-16F87DE3D73A}">
      <dgm:prSet/>
      <dgm:spPr/>
      <dgm:t>
        <a:bodyPr/>
        <a:lstStyle/>
        <a:p>
          <a:r>
            <a:rPr lang="en-US" b="0" i="0" dirty="0"/>
            <a:t>Erika Martin</a:t>
          </a:r>
          <a:endParaRPr lang="en-US" dirty="0"/>
        </a:p>
      </dgm:t>
    </dgm:pt>
    <dgm:pt modelId="{372C40C9-4F8F-41F3-8175-6D278C66FA40}" type="parTrans" cxnId="{87901FC7-D92F-47CD-B5DF-7451FE3A0716}">
      <dgm:prSet/>
      <dgm:spPr/>
      <dgm:t>
        <a:bodyPr/>
        <a:lstStyle/>
        <a:p>
          <a:endParaRPr lang="en-US"/>
        </a:p>
      </dgm:t>
    </dgm:pt>
    <dgm:pt modelId="{B34E2E9D-6389-4F06-AD45-2BFF1A248640}" type="sibTrans" cxnId="{87901FC7-D92F-47CD-B5DF-7451FE3A0716}">
      <dgm:prSet/>
      <dgm:spPr/>
      <dgm:t>
        <a:bodyPr/>
        <a:lstStyle/>
        <a:p>
          <a:endParaRPr lang="en-US"/>
        </a:p>
      </dgm:t>
    </dgm:pt>
    <dgm:pt modelId="{26C06EFB-03E2-4BA5-9C44-43ECF0FB4773}">
      <dgm:prSet/>
      <dgm:spPr/>
      <dgm:t>
        <a:bodyPr/>
        <a:lstStyle/>
        <a:p>
          <a:r>
            <a:rPr lang="en-US" dirty="0"/>
            <a:t>ATHN</a:t>
          </a:r>
        </a:p>
      </dgm:t>
    </dgm:pt>
    <dgm:pt modelId="{BC153F08-42D9-4363-B85B-93812BE399D8}" type="parTrans" cxnId="{6AD1C1F1-5840-4536-9C42-2376D9E59EF8}">
      <dgm:prSet/>
      <dgm:spPr/>
      <dgm:t>
        <a:bodyPr/>
        <a:lstStyle/>
        <a:p>
          <a:endParaRPr lang="en-US"/>
        </a:p>
      </dgm:t>
    </dgm:pt>
    <dgm:pt modelId="{4314823A-6E34-44E4-A44B-132C91588C1D}" type="sibTrans" cxnId="{6AD1C1F1-5840-4536-9C42-2376D9E59EF8}">
      <dgm:prSet/>
      <dgm:spPr/>
      <dgm:t>
        <a:bodyPr/>
        <a:lstStyle/>
        <a:p>
          <a:endParaRPr lang="en-US"/>
        </a:p>
      </dgm:t>
    </dgm:pt>
    <dgm:pt modelId="{99C75DD0-3DC4-42EE-89F8-C5CE7FD3DB28}" type="pres">
      <dgm:prSet presAssocID="{29758007-F237-4728-8B8C-9A89587585A0}" presName="diagram" presStyleCnt="0">
        <dgm:presLayoutVars>
          <dgm:dir/>
          <dgm:resizeHandles val="exact"/>
        </dgm:presLayoutVars>
      </dgm:prSet>
      <dgm:spPr/>
    </dgm:pt>
    <dgm:pt modelId="{FEB565FD-079D-4608-97B5-25B8B7AA63FE}" type="pres">
      <dgm:prSet presAssocID="{7971DB6A-5FC8-437F-AD88-E29679148D67}" presName="arrow" presStyleLbl="node1" presStyleIdx="0" presStyleCnt="6">
        <dgm:presLayoutVars>
          <dgm:bulletEnabled val="1"/>
        </dgm:presLayoutVars>
      </dgm:prSet>
      <dgm:spPr/>
    </dgm:pt>
    <dgm:pt modelId="{82EC6088-887A-47F5-B392-721F6496EF70}" type="pres">
      <dgm:prSet presAssocID="{C22B8E2B-2BB6-4517-AED4-8E50616EC0B0}" presName="arrow" presStyleLbl="node1" presStyleIdx="1" presStyleCnt="6">
        <dgm:presLayoutVars>
          <dgm:bulletEnabled val="1"/>
        </dgm:presLayoutVars>
      </dgm:prSet>
      <dgm:spPr/>
    </dgm:pt>
    <dgm:pt modelId="{13D3D024-7442-401C-88D8-150678146756}" type="pres">
      <dgm:prSet presAssocID="{D3C6C2D2-3A2D-4807-B053-55DE70B1CA34}" presName="arrow" presStyleLbl="node1" presStyleIdx="2" presStyleCnt="6">
        <dgm:presLayoutVars>
          <dgm:bulletEnabled val="1"/>
        </dgm:presLayoutVars>
      </dgm:prSet>
      <dgm:spPr/>
    </dgm:pt>
    <dgm:pt modelId="{BE26FFF0-8C5D-4CBC-ABF4-1AB2884C8FCF}" type="pres">
      <dgm:prSet presAssocID="{4F40698D-2F00-4FDA-B5BD-FD256BFA8FA4}" presName="arrow" presStyleLbl="node1" presStyleIdx="3" presStyleCnt="6">
        <dgm:presLayoutVars>
          <dgm:bulletEnabled val="1"/>
        </dgm:presLayoutVars>
      </dgm:prSet>
      <dgm:spPr/>
    </dgm:pt>
    <dgm:pt modelId="{9C5ED31E-E798-468C-9483-337BBA1BBF51}" type="pres">
      <dgm:prSet presAssocID="{DD198FFB-C122-45E2-BA50-16F87DE3D73A}" presName="arrow" presStyleLbl="node1" presStyleIdx="4" presStyleCnt="6">
        <dgm:presLayoutVars>
          <dgm:bulletEnabled val="1"/>
        </dgm:presLayoutVars>
      </dgm:prSet>
      <dgm:spPr/>
    </dgm:pt>
    <dgm:pt modelId="{50F719E0-94DA-460E-A4FB-EA4A3297A37D}" type="pres">
      <dgm:prSet presAssocID="{26C06EFB-03E2-4BA5-9C44-43ECF0FB4773}" presName="arrow" presStyleLbl="node1" presStyleIdx="5" presStyleCnt="6">
        <dgm:presLayoutVars>
          <dgm:bulletEnabled val="1"/>
        </dgm:presLayoutVars>
      </dgm:prSet>
      <dgm:spPr/>
    </dgm:pt>
  </dgm:ptLst>
  <dgm:cxnLst>
    <dgm:cxn modelId="{43387706-5109-4770-8B85-E27187B2493C}" type="presOf" srcId="{26C06EFB-03E2-4BA5-9C44-43ECF0FB4773}" destId="{50F719E0-94DA-460E-A4FB-EA4A3297A37D}" srcOrd="0" destOrd="0" presId="urn:microsoft.com/office/officeart/2005/8/layout/arrow5"/>
    <dgm:cxn modelId="{1482BD0A-D852-496C-8B4F-D6D2163DB391}" type="presOf" srcId="{29758007-F237-4728-8B8C-9A89587585A0}" destId="{99C75DD0-3DC4-42EE-89F8-C5CE7FD3DB28}" srcOrd="0" destOrd="0" presId="urn:microsoft.com/office/officeart/2005/8/layout/arrow5"/>
    <dgm:cxn modelId="{8284CD17-A847-42A3-B5C6-E00D174EF41A}" type="presOf" srcId="{C22B8E2B-2BB6-4517-AED4-8E50616EC0B0}" destId="{82EC6088-887A-47F5-B392-721F6496EF70}" srcOrd="0" destOrd="0" presId="urn:microsoft.com/office/officeart/2005/8/layout/arrow5"/>
    <dgm:cxn modelId="{51FBCA21-13D9-4987-9E79-123C3C6B6460}" type="presOf" srcId="{7971DB6A-5FC8-437F-AD88-E29679148D67}" destId="{FEB565FD-079D-4608-97B5-25B8B7AA63FE}" srcOrd="0" destOrd="0" presId="urn:microsoft.com/office/officeart/2005/8/layout/arrow5"/>
    <dgm:cxn modelId="{8BFEE037-3C71-478E-8B3E-A750423656DD}" srcId="{29758007-F237-4728-8B8C-9A89587585A0}" destId="{4F40698D-2F00-4FDA-B5BD-FD256BFA8FA4}" srcOrd="3" destOrd="0" parTransId="{3089B653-B7E8-4016-A615-588F3DB65ADA}" sibTransId="{0BD2E01B-96FD-4611-A09A-11517513267E}"/>
    <dgm:cxn modelId="{F2D8673C-9070-40F1-9988-0E847DF75794}" srcId="{29758007-F237-4728-8B8C-9A89587585A0}" destId="{C22B8E2B-2BB6-4517-AED4-8E50616EC0B0}" srcOrd="1" destOrd="0" parTransId="{E74956A1-8F67-4BCE-92F6-A103A83E934A}" sibTransId="{F4356086-BA9A-49C8-B95A-27899B9B6C43}"/>
    <dgm:cxn modelId="{2C307261-90E0-4CB8-80CC-F88AE9467627}" srcId="{29758007-F237-4728-8B8C-9A89587585A0}" destId="{7971DB6A-5FC8-437F-AD88-E29679148D67}" srcOrd="0" destOrd="0" parTransId="{998876D0-2EE8-4938-B3A0-95C1744077F4}" sibTransId="{D9530D0A-2B1E-4CDD-9D39-E1274609BD36}"/>
    <dgm:cxn modelId="{A4F05F4A-3521-4D25-9ABD-CD4E4DD6EF63}" type="presOf" srcId="{D3C6C2D2-3A2D-4807-B053-55DE70B1CA34}" destId="{13D3D024-7442-401C-88D8-150678146756}" srcOrd="0" destOrd="0" presId="urn:microsoft.com/office/officeart/2005/8/layout/arrow5"/>
    <dgm:cxn modelId="{A0F49DA9-085C-4FB5-8A7D-CCB4F9D018F7}" type="presOf" srcId="{DD198FFB-C122-45E2-BA50-16F87DE3D73A}" destId="{9C5ED31E-E798-468C-9483-337BBA1BBF51}" srcOrd="0" destOrd="0" presId="urn:microsoft.com/office/officeart/2005/8/layout/arrow5"/>
    <dgm:cxn modelId="{0B83A8B6-1517-4991-8AED-31B27D3DECDC}" srcId="{29758007-F237-4728-8B8C-9A89587585A0}" destId="{D3C6C2D2-3A2D-4807-B053-55DE70B1CA34}" srcOrd="2" destOrd="0" parTransId="{882AD7EB-8871-41B4-9A56-8915EF980E40}" sibTransId="{AFAA34F1-EFEC-493C-9524-1F8D6430C6C1}"/>
    <dgm:cxn modelId="{87901FC7-D92F-47CD-B5DF-7451FE3A0716}" srcId="{29758007-F237-4728-8B8C-9A89587585A0}" destId="{DD198FFB-C122-45E2-BA50-16F87DE3D73A}" srcOrd="4" destOrd="0" parTransId="{372C40C9-4F8F-41F3-8175-6D278C66FA40}" sibTransId="{B34E2E9D-6389-4F06-AD45-2BFF1A248640}"/>
    <dgm:cxn modelId="{6AD1C1F1-5840-4536-9C42-2376D9E59EF8}" srcId="{29758007-F237-4728-8B8C-9A89587585A0}" destId="{26C06EFB-03E2-4BA5-9C44-43ECF0FB4773}" srcOrd="5" destOrd="0" parTransId="{BC153F08-42D9-4363-B85B-93812BE399D8}" sibTransId="{4314823A-6E34-44E4-A44B-132C91588C1D}"/>
    <dgm:cxn modelId="{64F5D6F5-A439-4278-8429-0727A195ACD8}" type="presOf" srcId="{4F40698D-2F00-4FDA-B5BD-FD256BFA8FA4}" destId="{BE26FFF0-8C5D-4CBC-ABF4-1AB2884C8FCF}" srcOrd="0" destOrd="0" presId="urn:microsoft.com/office/officeart/2005/8/layout/arrow5"/>
    <dgm:cxn modelId="{86444A61-8CB7-47B9-A908-256E1D86042B}" type="presParOf" srcId="{99C75DD0-3DC4-42EE-89F8-C5CE7FD3DB28}" destId="{FEB565FD-079D-4608-97B5-25B8B7AA63FE}" srcOrd="0" destOrd="0" presId="urn:microsoft.com/office/officeart/2005/8/layout/arrow5"/>
    <dgm:cxn modelId="{D8B19244-E1FC-4343-8FAA-B5F607613F08}" type="presParOf" srcId="{99C75DD0-3DC4-42EE-89F8-C5CE7FD3DB28}" destId="{82EC6088-887A-47F5-B392-721F6496EF70}" srcOrd="1" destOrd="0" presId="urn:microsoft.com/office/officeart/2005/8/layout/arrow5"/>
    <dgm:cxn modelId="{EAF17078-B133-448F-A132-9BB7374FFCC7}" type="presParOf" srcId="{99C75DD0-3DC4-42EE-89F8-C5CE7FD3DB28}" destId="{13D3D024-7442-401C-88D8-150678146756}" srcOrd="2" destOrd="0" presId="urn:microsoft.com/office/officeart/2005/8/layout/arrow5"/>
    <dgm:cxn modelId="{E922E009-48C0-4E4F-9481-2CDB7D46CA8C}" type="presParOf" srcId="{99C75DD0-3DC4-42EE-89F8-C5CE7FD3DB28}" destId="{BE26FFF0-8C5D-4CBC-ABF4-1AB2884C8FCF}" srcOrd="3" destOrd="0" presId="urn:microsoft.com/office/officeart/2005/8/layout/arrow5"/>
    <dgm:cxn modelId="{A448CDE8-2F4A-468F-927F-7962CAD73BFB}" type="presParOf" srcId="{99C75DD0-3DC4-42EE-89F8-C5CE7FD3DB28}" destId="{9C5ED31E-E798-468C-9483-337BBA1BBF51}" srcOrd="4" destOrd="0" presId="urn:microsoft.com/office/officeart/2005/8/layout/arrow5"/>
    <dgm:cxn modelId="{A7061EAC-533D-4E06-8308-9671D0E78A6C}" type="presParOf" srcId="{99C75DD0-3DC4-42EE-89F8-C5CE7FD3DB28}" destId="{50F719E0-94DA-460E-A4FB-EA4A3297A37D}" srcOrd="5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BAA68-6EA2-4C24-A99D-C7D3089F2F2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0174C-06F4-4702-B6FF-50AB90903BCB}">
      <dgm:prSet phldrT="[Text]"/>
      <dgm:spPr>
        <a:xfrm>
          <a:off x="2866161" y="1696"/>
          <a:ext cx="2459235" cy="1475541"/>
        </a:xfrm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en-US" dirty="0">
              <a:latin typeface="Aptos" panose="02110004020202020204"/>
              <a:ea typeface="+mn-ea"/>
              <a:cs typeface="+mn-cs"/>
            </a:rPr>
            <a:t>58 unique patients</a:t>
          </a:r>
        </a:p>
      </dgm:t>
    </dgm:pt>
    <dgm:pt modelId="{2B19601E-F67E-43EB-89EF-F2225E354DBE}" type="parTrans" cxnId="{BED5A4FE-26E9-4F33-94EB-0C2FB3B7A502}">
      <dgm:prSet/>
      <dgm:spPr/>
      <dgm:t>
        <a:bodyPr/>
        <a:lstStyle/>
        <a:p>
          <a:endParaRPr lang="en-US"/>
        </a:p>
      </dgm:t>
    </dgm:pt>
    <dgm:pt modelId="{50897687-C9A3-4524-8CE8-B4AE57D40560}" type="sibTrans" cxnId="{BED5A4FE-26E9-4F33-94EB-0C2FB3B7A502}">
      <dgm:prSet/>
      <dgm:spPr/>
      <dgm:t>
        <a:bodyPr/>
        <a:lstStyle/>
        <a:p>
          <a:endParaRPr lang="en-US"/>
        </a:p>
      </dgm:t>
    </dgm:pt>
    <dgm:pt modelId="{73DD06B5-5457-441C-9B6D-58668E303911}">
      <dgm:prSet phldrT="[Text]"/>
      <dgm:spPr>
        <a:xfrm>
          <a:off x="2866161" y="1723161"/>
          <a:ext cx="2459235" cy="1475541"/>
        </a:xfrm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en-US" dirty="0">
              <a:latin typeface="Aptos" panose="02110004020202020204"/>
              <a:ea typeface="+mn-ea"/>
              <a:cs typeface="+mn-cs"/>
            </a:rPr>
            <a:t>16 current or history of inhibitor </a:t>
          </a:r>
        </a:p>
      </dgm:t>
    </dgm:pt>
    <dgm:pt modelId="{8DF827F3-8592-4B7B-9B1C-DDAA0A395C3F}" type="parTrans" cxnId="{2579A71B-E614-4C38-941B-81A799DBA3F1}">
      <dgm:prSet/>
      <dgm:spPr/>
      <dgm:t>
        <a:bodyPr/>
        <a:lstStyle/>
        <a:p>
          <a:endParaRPr lang="en-US"/>
        </a:p>
      </dgm:t>
    </dgm:pt>
    <dgm:pt modelId="{39182D0F-607F-4D26-9403-80031973D26F}" type="sibTrans" cxnId="{2579A71B-E614-4C38-941B-81A799DBA3F1}">
      <dgm:prSet/>
      <dgm:spPr/>
      <dgm:t>
        <a:bodyPr/>
        <a:lstStyle/>
        <a:p>
          <a:endParaRPr lang="en-US"/>
        </a:p>
      </dgm:t>
    </dgm:pt>
    <dgm:pt modelId="{776CBCC3-90D1-4B54-BB86-B13E22E7B33F}">
      <dgm:prSet phldrT="[Text]"/>
      <dgm:spPr>
        <a:xfrm>
          <a:off x="161002" y="1723161"/>
          <a:ext cx="2459235" cy="1475541"/>
        </a:xfrm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en-US" dirty="0">
              <a:latin typeface="Aptos" panose="02110004020202020204"/>
              <a:ea typeface="+mn-ea"/>
              <a:cs typeface="+mn-cs"/>
            </a:rPr>
            <a:t>Mild, moderate and severe diagnoses</a:t>
          </a:r>
        </a:p>
      </dgm:t>
    </dgm:pt>
    <dgm:pt modelId="{B69A21EF-54FB-4BCB-BA9D-849705B49D4F}" type="parTrans" cxnId="{02F1F123-86AF-43A1-B581-4F3BD867856C}">
      <dgm:prSet/>
      <dgm:spPr/>
      <dgm:t>
        <a:bodyPr/>
        <a:lstStyle/>
        <a:p>
          <a:endParaRPr lang="en-US"/>
        </a:p>
      </dgm:t>
    </dgm:pt>
    <dgm:pt modelId="{BABE7457-2666-46B7-9079-D8E3E13F93A2}" type="sibTrans" cxnId="{02F1F123-86AF-43A1-B581-4F3BD867856C}">
      <dgm:prSet/>
      <dgm:spPr/>
      <dgm:t>
        <a:bodyPr/>
        <a:lstStyle/>
        <a:p>
          <a:endParaRPr lang="en-US"/>
        </a:p>
      </dgm:t>
    </dgm:pt>
    <dgm:pt modelId="{E538A324-9774-4C6B-9C6B-4D415F71AC9C}" type="pres">
      <dgm:prSet presAssocID="{78ABAA68-6EA2-4C24-A99D-C7D3089F2F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B03B6F-9767-43E8-A6FE-A87DFE1174F1}" type="pres">
      <dgm:prSet presAssocID="{E1E0174C-06F4-4702-B6FF-50AB90903BCB}" presName="hierRoot1" presStyleCnt="0"/>
      <dgm:spPr/>
    </dgm:pt>
    <dgm:pt modelId="{CF05B4CD-7E8F-4113-82D9-C5C894B07754}" type="pres">
      <dgm:prSet presAssocID="{E1E0174C-06F4-4702-B6FF-50AB90903BCB}" presName="composite" presStyleCnt="0"/>
      <dgm:spPr/>
    </dgm:pt>
    <dgm:pt modelId="{F50EAD92-7C03-4021-BC6B-117DDE4CCCFA}" type="pres">
      <dgm:prSet presAssocID="{E1E0174C-06F4-4702-B6FF-50AB90903BCB}" presName="background" presStyleLbl="node0" presStyleIdx="0" presStyleCnt="3"/>
      <dgm:spPr/>
    </dgm:pt>
    <dgm:pt modelId="{08D5F091-F9F8-431A-93E7-047B4561F095}" type="pres">
      <dgm:prSet presAssocID="{E1E0174C-06F4-4702-B6FF-50AB90903BCB}" presName="text" presStyleLbl="fgAcc0" presStyleIdx="0" presStyleCnt="3">
        <dgm:presLayoutVars>
          <dgm:chPref val="3"/>
        </dgm:presLayoutVars>
      </dgm:prSet>
      <dgm:spPr/>
    </dgm:pt>
    <dgm:pt modelId="{EF3A8D55-4B53-4F4E-9B50-BC80ABCEA395}" type="pres">
      <dgm:prSet presAssocID="{E1E0174C-06F4-4702-B6FF-50AB90903BCB}" presName="hierChild2" presStyleCnt="0"/>
      <dgm:spPr/>
    </dgm:pt>
    <dgm:pt modelId="{210E7F49-409D-40D4-8F11-CBBA5F93304E}" type="pres">
      <dgm:prSet presAssocID="{776CBCC3-90D1-4B54-BB86-B13E22E7B33F}" presName="hierRoot1" presStyleCnt="0"/>
      <dgm:spPr/>
    </dgm:pt>
    <dgm:pt modelId="{A7272C27-CF8E-40A6-B2B0-811BE0BAB29B}" type="pres">
      <dgm:prSet presAssocID="{776CBCC3-90D1-4B54-BB86-B13E22E7B33F}" presName="composite" presStyleCnt="0"/>
      <dgm:spPr/>
    </dgm:pt>
    <dgm:pt modelId="{A1DD52E3-D64F-41D8-AAEC-190A818336D9}" type="pres">
      <dgm:prSet presAssocID="{776CBCC3-90D1-4B54-BB86-B13E22E7B33F}" presName="background" presStyleLbl="node0" presStyleIdx="1" presStyleCnt="3"/>
      <dgm:spPr/>
    </dgm:pt>
    <dgm:pt modelId="{206B67F4-4BF6-43E3-BCEB-B6E6E5CD84D1}" type="pres">
      <dgm:prSet presAssocID="{776CBCC3-90D1-4B54-BB86-B13E22E7B33F}" presName="text" presStyleLbl="fgAcc0" presStyleIdx="1" presStyleCnt="3">
        <dgm:presLayoutVars>
          <dgm:chPref val="3"/>
        </dgm:presLayoutVars>
      </dgm:prSet>
      <dgm:spPr/>
    </dgm:pt>
    <dgm:pt modelId="{3C5F6A27-57AB-4DA7-A466-E9B8CC7C916E}" type="pres">
      <dgm:prSet presAssocID="{776CBCC3-90D1-4B54-BB86-B13E22E7B33F}" presName="hierChild2" presStyleCnt="0"/>
      <dgm:spPr/>
    </dgm:pt>
    <dgm:pt modelId="{F5DDCFFF-FD6D-4999-96C4-74C78F87E596}" type="pres">
      <dgm:prSet presAssocID="{73DD06B5-5457-441C-9B6D-58668E303911}" presName="hierRoot1" presStyleCnt="0"/>
      <dgm:spPr/>
    </dgm:pt>
    <dgm:pt modelId="{C7F7E697-625F-4A89-A807-28AA8136B789}" type="pres">
      <dgm:prSet presAssocID="{73DD06B5-5457-441C-9B6D-58668E303911}" presName="composite" presStyleCnt="0"/>
      <dgm:spPr/>
    </dgm:pt>
    <dgm:pt modelId="{32235FDB-3379-4A57-A7D5-C6D9BECF0844}" type="pres">
      <dgm:prSet presAssocID="{73DD06B5-5457-441C-9B6D-58668E303911}" presName="background" presStyleLbl="node0" presStyleIdx="2" presStyleCnt="3"/>
      <dgm:spPr/>
    </dgm:pt>
    <dgm:pt modelId="{DE3BFCF7-1D3A-4196-85C6-8EF2287FCDE1}" type="pres">
      <dgm:prSet presAssocID="{73DD06B5-5457-441C-9B6D-58668E303911}" presName="text" presStyleLbl="fgAcc0" presStyleIdx="2" presStyleCnt="3">
        <dgm:presLayoutVars>
          <dgm:chPref val="3"/>
        </dgm:presLayoutVars>
      </dgm:prSet>
      <dgm:spPr/>
    </dgm:pt>
    <dgm:pt modelId="{E85FE4B6-725A-4D73-813A-ED842BEB2225}" type="pres">
      <dgm:prSet presAssocID="{73DD06B5-5457-441C-9B6D-58668E303911}" presName="hierChild2" presStyleCnt="0"/>
      <dgm:spPr/>
    </dgm:pt>
  </dgm:ptLst>
  <dgm:cxnLst>
    <dgm:cxn modelId="{2579A71B-E614-4C38-941B-81A799DBA3F1}" srcId="{78ABAA68-6EA2-4C24-A99D-C7D3089F2F27}" destId="{73DD06B5-5457-441C-9B6D-58668E303911}" srcOrd="2" destOrd="0" parTransId="{8DF827F3-8592-4B7B-9B1C-DDAA0A395C3F}" sibTransId="{39182D0F-607F-4D26-9403-80031973D26F}"/>
    <dgm:cxn modelId="{02F1F123-86AF-43A1-B581-4F3BD867856C}" srcId="{78ABAA68-6EA2-4C24-A99D-C7D3089F2F27}" destId="{776CBCC3-90D1-4B54-BB86-B13E22E7B33F}" srcOrd="1" destOrd="0" parTransId="{B69A21EF-54FB-4BCB-BA9D-849705B49D4F}" sibTransId="{BABE7457-2666-46B7-9079-D8E3E13F93A2}"/>
    <dgm:cxn modelId="{082B7A29-66D7-4921-9F67-0EFFB76D0C0C}" type="presOf" srcId="{E1E0174C-06F4-4702-B6FF-50AB90903BCB}" destId="{08D5F091-F9F8-431A-93E7-047B4561F095}" srcOrd="0" destOrd="0" presId="urn:microsoft.com/office/officeart/2005/8/layout/hierarchy1"/>
    <dgm:cxn modelId="{A832BB67-8DD3-4CD1-B60B-9CAB0EBE0786}" type="presOf" srcId="{78ABAA68-6EA2-4C24-A99D-C7D3089F2F27}" destId="{E538A324-9774-4C6B-9C6B-4D415F71AC9C}" srcOrd="0" destOrd="0" presId="urn:microsoft.com/office/officeart/2005/8/layout/hierarchy1"/>
    <dgm:cxn modelId="{5366548D-FC91-4531-A678-13D5D768E11D}" type="presOf" srcId="{776CBCC3-90D1-4B54-BB86-B13E22E7B33F}" destId="{206B67F4-4BF6-43E3-BCEB-B6E6E5CD84D1}" srcOrd="0" destOrd="0" presId="urn:microsoft.com/office/officeart/2005/8/layout/hierarchy1"/>
    <dgm:cxn modelId="{3BA97AE3-7D40-49C6-922F-F8B25853A2E1}" type="presOf" srcId="{73DD06B5-5457-441C-9B6D-58668E303911}" destId="{DE3BFCF7-1D3A-4196-85C6-8EF2287FCDE1}" srcOrd="0" destOrd="0" presId="urn:microsoft.com/office/officeart/2005/8/layout/hierarchy1"/>
    <dgm:cxn modelId="{BED5A4FE-26E9-4F33-94EB-0C2FB3B7A502}" srcId="{78ABAA68-6EA2-4C24-A99D-C7D3089F2F27}" destId="{E1E0174C-06F4-4702-B6FF-50AB90903BCB}" srcOrd="0" destOrd="0" parTransId="{2B19601E-F67E-43EB-89EF-F2225E354DBE}" sibTransId="{50897687-C9A3-4524-8CE8-B4AE57D40560}"/>
    <dgm:cxn modelId="{13EBB060-64CE-4464-94CA-6BF6AAF9CDA0}" type="presParOf" srcId="{E538A324-9774-4C6B-9C6B-4D415F71AC9C}" destId="{76B03B6F-9767-43E8-A6FE-A87DFE1174F1}" srcOrd="0" destOrd="0" presId="urn:microsoft.com/office/officeart/2005/8/layout/hierarchy1"/>
    <dgm:cxn modelId="{82DDE59E-7A4E-48E9-BC4B-8EC6CC61EDE5}" type="presParOf" srcId="{76B03B6F-9767-43E8-A6FE-A87DFE1174F1}" destId="{CF05B4CD-7E8F-4113-82D9-C5C894B07754}" srcOrd="0" destOrd="0" presId="urn:microsoft.com/office/officeart/2005/8/layout/hierarchy1"/>
    <dgm:cxn modelId="{AF281C96-6FC7-455A-B49B-9C694DCF6C9C}" type="presParOf" srcId="{CF05B4CD-7E8F-4113-82D9-C5C894B07754}" destId="{F50EAD92-7C03-4021-BC6B-117DDE4CCCFA}" srcOrd="0" destOrd="0" presId="urn:microsoft.com/office/officeart/2005/8/layout/hierarchy1"/>
    <dgm:cxn modelId="{D18982A5-A564-42A1-AD6D-D7BDDDF24B8F}" type="presParOf" srcId="{CF05B4CD-7E8F-4113-82D9-C5C894B07754}" destId="{08D5F091-F9F8-431A-93E7-047B4561F095}" srcOrd="1" destOrd="0" presId="urn:microsoft.com/office/officeart/2005/8/layout/hierarchy1"/>
    <dgm:cxn modelId="{537FCE98-2D8A-4927-854E-B52D21F9AE52}" type="presParOf" srcId="{76B03B6F-9767-43E8-A6FE-A87DFE1174F1}" destId="{EF3A8D55-4B53-4F4E-9B50-BC80ABCEA395}" srcOrd="1" destOrd="0" presId="urn:microsoft.com/office/officeart/2005/8/layout/hierarchy1"/>
    <dgm:cxn modelId="{3C3EF5C0-3ECB-4952-A430-A1F1A0047E7A}" type="presParOf" srcId="{E538A324-9774-4C6B-9C6B-4D415F71AC9C}" destId="{210E7F49-409D-40D4-8F11-CBBA5F93304E}" srcOrd="1" destOrd="0" presId="urn:microsoft.com/office/officeart/2005/8/layout/hierarchy1"/>
    <dgm:cxn modelId="{86A6F175-F706-49CF-A66E-EC01717651E5}" type="presParOf" srcId="{210E7F49-409D-40D4-8F11-CBBA5F93304E}" destId="{A7272C27-CF8E-40A6-B2B0-811BE0BAB29B}" srcOrd="0" destOrd="0" presId="urn:microsoft.com/office/officeart/2005/8/layout/hierarchy1"/>
    <dgm:cxn modelId="{2B490302-53AF-4A60-98B1-E8170E30E9A9}" type="presParOf" srcId="{A7272C27-CF8E-40A6-B2B0-811BE0BAB29B}" destId="{A1DD52E3-D64F-41D8-AAEC-190A818336D9}" srcOrd="0" destOrd="0" presId="urn:microsoft.com/office/officeart/2005/8/layout/hierarchy1"/>
    <dgm:cxn modelId="{923931D2-0345-4B73-A2D4-12AAF05992E8}" type="presParOf" srcId="{A7272C27-CF8E-40A6-B2B0-811BE0BAB29B}" destId="{206B67F4-4BF6-43E3-BCEB-B6E6E5CD84D1}" srcOrd="1" destOrd="0" presId="urn:microsoft.com/office/officeart/2005/8/layout/hierarchy1"/>
    <dgm:cxn modelId="{831F1669-84BC-4CE1-9D48-550589B17DFC}" type="presParOf" srcId="{210E7F49-409D-40D4-8F11-CBBA5F93304E}" destId="{3C5F6A27-57AB-4DA7-A466-E9B8CC7C916E}" srcOrd="1" destOrd="0" presId="urn:microsoft.com/office/officeart/2005/8/layout/hierarchy1"/>
    <dgm:cxn modelId="{935FC530-FA06-4118-A9EA-39E0C98696DD}" type="presParOf" srcId="{E538A324-9774-4C6B-9C6B-4D415F71AC9C}" destId="{F5DDCFFF-FD6D-4999-96C4-74C78F87E596}" srcOrd="2" destOrd="0" presId="urn:microsoft.com/office/officeart/2005/8/layout/hierarchy1"/>
    <dgm:cxn modelId="{BC42F6B1-27DB-4D84-BCDC-953ADA8A3406}" type="presParOf" srcId="{F5DDCFFF-FD6D-4999-96C4-74C78F87E596}" destId="{C7F7E697-625F-4A89-A807-28AA8136B789}" srcOrd="0" destOrd="0" presId="urn:microsoft.com/office/officeart/2005/8/layout/hierarchy1"/>
    <dgm:cxn modelId="{E3F4CCAA-13C7-432B-9D25-0E86C812DCB0}" type="presParOf" srcId="{C7F7E697-625F-4A89-A807-28AA8136B789}" destId="{32235FDB-3379-4A57-A7D5-C6D9BECF0844}" srcOrd="0" destOrd="0" presId="urn:microsoft.com/office/officeart/2005/8/layout/hierarchy1"/>
    <dgm:cxn modelId="{3CF14702-D6B5-4812-B741-35C691D6080A}" type="presParOf" srcId="{C7F7E697-625F-4A89-A807-28AA8136B789}" destId="{DE3BFCF7-1D3A-4196-85C6-8EF2287FCDE1}" srcOrd="1" destOrd="0" presId="urn:microsoft.com/office/officeart/2005/8/layout/hierarchy1"/>
    <dgm:cxn modelId="{12936F66-22E5-450A-8704-1348DFEB38AD}" type="presParOf" srcId="{F5DDCFFF-FD6D-4999-96C4-74C78F87E596}" destId="{E85FE4B6-725A-4D73-813A-ED842BEB22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A56811-62F8-42B8-86DB-422A393756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4D7B8BB0-0ED2-45AE-8757-FFF937638A79}">
      <dgm:prSet phldrT="[Text]"/>
      <dgm:spPr/>
      <dgm:t>
        <a:bodyPr/>
        <a:lstStyle/>
        <a:p>
          <a:r>
            <a:rPr lang="en-US" dirty="0"/>
            <a:t>All male</a:t>
          </a:r>
        </a:p>
      </dgm:t>
    </dgm:pt>
    <dgm:pt modelId="{A14AD57C-4FF0-477E-980B-61FE85909F92}" type="sibTrans" cxnId="{C91FD062-E9C1-439B-BEC0-BCC89A02132E}">
      <dgm:prSet/>
      <dgm:spPr/>
      <dgm:t>
        <a:bodyPr/>
        <a:lstStyle/>
        <a:p>
          <a:endParaRPr lang="en-US"/>
        </a:p>
      </dgm:t>
    </dgm:pt>
    <dgm:pt modelId="{74EEE4C0-A6FD-423F-A9F8-5B31D160CFCA}" type="parTrans" cxnId="{C91FD062-E9C1-439B-BEC0-BCC89A02132E}">
      <dgm:prSet/>
      <dgm:spPr/>
      <dgm:t>
        <a:bodyPr/>
        <a:lstStyle/>
        <a:p>
          <a:endParaRPr lang="en-US"/>
        </a:p>
      </dgm:t>
    </dgm:pt>
    <dgm:pt modelId="{AC08E8E8-2150-4E1C-897F-EBD3D6D06369}" type="pres">
      <dgm:prSet presAssocID="{D6A56811-62F8-42B8-86DB-422A39375651}" presName="Name0" presStyleCnt="0">
        <dgm:presLayoutVars>
          <dgm:dir/>
          <dgm:resizeHandles val="exact"/>
        </dgm:presLayoutVars>
      </dgm:prSet>
      <dgm:spPr/>
    </dgm:pt>
    <dgm:pt modelId="{E81A6296-29E8-443B-A644-B6B35FA7E0CF}" type="pres">
      <dgm:prSet presAssocID="{D6A56811-62F8-42B8-86DB-422A39375651}" presName="fgShape" presStyleLbl="fgShp" presStyleIdx="0" presStyleCnt="1"/>
      <dgm:spPr/>
    </dgm:pt>
    <dgm:pt modelId="{E60EABFD-9A36-4F78-8557-20CEDE2748A9}" type="pres">
      <dgm:prSet presAssocID="{D6A56811-62F8-42B8-86DB-422A39375651}" presName="linComp" presStyleCnt="0"/>
      <dgm:spPr/>
    </dgm:pt>
    <dgm:pt modelId="{F7932978-99CE-4B45-9F5A-43F3A7887212}" type="pres">
      <dgm:prSet presAssocID="{4D7B8BB0-0ED2-45AE-8757-FFF937638A79}" presName="compNode" presStyleCnt="0"/>
      <dgm:spPr/>
    </dgm:pt>
    <dgm:pt modelId="{261B9C5D-072F-4BE4-B680-DC83DE262D85}" type="pres">
      <dgm:prSet presAssocID="{4D7B8BB0-0ED2-45AE-8757-FFF937638A79}" presName="bkgdShape" presStyleLbl="node1" presStyleIdx="0" presStyleCnt="1"/>
      <dgm:spPr/>
    </dgm:pt>
    <dgm:pt modelId="{52189945-0268-4ED2-B115-C9E31107FCEC}" type="pres">
      <dgm:prSet presAssocID="{4D7B8BB0-0ED2-45AE-8757-FFF937638A79}" presName="nodeTx" presStyleLbl="node1" presStyleIdx="0" presStyleCnt="1">
        <dgm:presLayoutVars>
          <dgm:bulletEnabled val="1"/>
        </dgm:presLayoutVars>
      </dgm:prSet>
      <dgm:spPr/>
    </dgm:pt>
    <dgm:pt modelId="{F50DE079-D7A2-4776-8BE9-3AF38D41B7FF}" type="pres">
      <dgm:prSet presAssocID="{4D7B8BB0-0ED2-45AE-8757-FFF937638A79}" presName="invisiNode" presStyleLbl="node1" presStyleIdx="0" presStyleCnt="1"/>
      <dgm:spPr/>
    </dgm:pt>
    <dgm:pt modelId="{DAF0D5CC-1460-4140-9DF6-DAE2C2BDD8EC}" type="pres">
      <dgm:prSet presAssocID="{4D7B8BB0-0ED2-45AE-8757-FFF937638A79}" presName="imagNod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tick figure families holding hands"/>
        </a:ext>
      </dgm:extLst>
    </dgm:pt>
  </dgm:ptLst>
  <dgm:cxnLst>
    <dgm:cxn modelId="{3133E011-4247-48D5-91FF-06B1C8716AA1}" type="presOf" srcId="{D6A56811-62F8-42B8-86DB-422A39375651}" destId="{AC08E8E8-2150-4E1C-897F-EBD3D6D06369}" srcOrd="0" destOrd="0" presId="urn:microsoft.com/office/officeart/2005/8/layout/hList7"/>
    <dgm:cxn modelId="{C91FD062-E9C1-439B-BEC0-BCC89A02132E}" srcId="{D6A56811-62F8-42B8-86DB-422A39375651}" destId="{4D7B8BB0-0ED2-45AE-8757-FFF937638A79}" srcOrd="0" destOrd="0" parTransId="{74EEE4C0-A6FD-423F-A9F8-5B31D160CFCA}" sibTransId="{A14AD57C-4FF0-477E-980B-61FE85909F92}"/>
    <dgm:cxn modelId="{398E866F-3D35-41D1-94BC-515232850CE0}" type="presOf" srcId="{4D7B8BB0-0ED2-45AE-8757-FFF937638A79}" destId="{52189945-0268-4ED2-B115-C9E31107FCEC}" srcOrd="1" destOrd="0" presId="urn:microsoft.com/office/officeart/2005/8/layout/hList7"/>
    <dgm:cxn modelId="{A4CB0EFB-FC91-4AC7-9064-8759F9F78DE6}" type="presOf" srcId="{4D7B8BB0-0ED2-45AE-8757-FFF937638A79}" destId="{261B9C5D-072F-4BE4-B680-DC83DE262D85}" srcOrd="0" destOrd="0" presId="urn:microsoft.com/office/officeart/2005/8/layout/hList7"/>
    <dgm:cxn modelId="{EBC62F35-F534-4E41-BB42-1EA1EEAC62F6}" type="presParOf" srcId="{AC08E8E8-2150-4E1C-897F-EBD3D6D06369}" destId="{E81A6296-29E8-443B-A644-B6B35FA7E0CF}" srcOrd="0" destOrd="0" presId="urn:microsoft.com/office/officeart/2005/8/layout/hList7"/>
    <dgm:cxn modelId="{DE319B5E-0702-4D3C-AF40-153910DF0610}" type="presParOf" srcId="{AC08E8E8-2150-4E1C-897F-EBD3D6D06369}" destId="{E60EABFD-9A36-4F78-8557-20CEDE2748A9}" srcOrd="1" destOrd="0" presId="urn:microsoft.com/office/officeart/2005/8/layout/hList7"/>
    <dgm:cxn modelId="{436ABFBB-C805-4DA7-AEF5-D992993548C0}" type="presParOf" srcId="{E60EABFD-9A36-4F78-8557-20CEDE2748A9}" destId="{F7932978-99CE-4B45-9F5A-43F3A7887212}" srcOrd="0" destOrd="0" presId="urn:microsoft.com/office/officeart/2005/8/layout/hList7"/>
    <dgm:cxn modelId="{BAD683F4-6C6E-4B3E-B9D2-84984F41ECA9}" type="presParOf" srcId="{F7932978-99CE-4B45-9F5A-43F3A7887212}" destId="{261B9C5D-072F-4BE4-B680-DC83DE262D85}" srcOrd="0" destOrd="0" presId="urn:microsoft.com/office/officeart/2005/8/layout/hList7"/>
    <dgm:cxn modelId="{BDB8737E-1923-4F81-B5EA-0385F93989B3}" type="presParOf" srcId="{F7932978-99CE-4B45-9F5A-43F3A7887212}" destId="{52189945-0268-4ED2-B115-C9E31107FCEC}" srcOrd="1" destOrd="0" presId="urn:microsoft.com/office/officeart/2005/8/layout/hList7"/>
    <dgm:cxn modelId="{F087E588-E42C-43BC-BE7C-2983CED42CFD}" type="presParOf" srcId="{F7932978-99CE-4B45-9F5A-43F3A7887212}" destId="{F50DE079-D7A2-4776-8BE9-3AF38D41B7FF}" srcOrd="2" destOrd="0" presId="urn:microsoft.com/office/officeart/2005/8/layout/hList7"/>
    <dgm:cxn modelId="{EB456ED1-9DF2-44BF-9D5E-FC8BB8788FFA}" type="presParOf" srcId="{F7932978-99CE-4B45-9F5A-43F3A7887212}" destId="{DAF0D5CC-1460-4140-9DF6-DAE2C2BDD8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00B3F-414A-4D02-A778-53BEB0B889E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775366-72CE-4E9B-AA3B-DBE87FA90CAC}">
      <dgm:prSet/>
      <dgm:spPr/>
      <dgm:t>
        <a:bodyPr/>
        <a:lstStyle/>
        <a:p>
          <a:r>
            <a:rPr lang="en-US" b="0" i="0" dirty="0"/>
            <a:t>Range:  2- 85 years</a:t>
          </a:r>
          <a:endParaRPr lang="en-US" dirty="0"/>
        </a:p>
      </dgm:t>
    </dgm:pt>
    <dgm:pt modelId="{55E52B10-A646-41AC-A98D-40EEE182F8FE}" type="parTrans" cxnId="{865442A6-B5E9-42C7-9F8A-72407805898C}">
      <dgm:prSet/>
      <dgm:spPr/>
      <dgm:t>
        <a:bodyPr/>
        <a:lstStyle/>
        <a:p>
          <a:endParaRPr lang="en-US"/>
        </a:p>
      </dgm:t>
    </dgm:pt>
    <dgm:pt modelId="{BD4642DE-2579-4814-9FFE-319004B85AD4}" type="sibTrans" cxnId="{865442A6-B5E9-42C7-9F8A-72407805898C}">
      <dgm:prSet/>
      <dgm:spPr/>
      <dgm:t>
        <a:bodyPr/>
        <a:lstStyle/>
        <a:p>
          <a:endParaRPr lang="en-US"/>
        </a:p>
      </dgm:t>
    </dgm:pt>
    <dgm:pt modelId="{7319BDC7-1BE8-4B87-9769-468859B62DD8}">
      <dgm:prSet/>
      <dgm:spPr/>
      <dgm:t>
        <a:bodyPr/>
        <a:lstStyle/>
        <a:p>
          <a:r>
            <a:rPr lang="en-US" b="0" i="0" dirty="0"/>
            <a:t>42% under age 21 years</a:t>
          </a:r>
          <a:endParaRPr lang="en-US" dirty="0"/>
        </a:p>
      </dgm:t>
    </dgm:pt>
    <dgm:pt modelId="{7D310145-E5F9-4AE7-9193-1C256C98A4AB}" type="parTrans" cxnId="{C3293EB6-9507-4DD1-80A1-E6E2401E0436}">
      <dgm:prSet/>
      <dgm:spPr/>
      <dgm:t>
        <a:bodyPr/>
        <a:lstStyle/>
        <a:p>
          <a:endParaRPr lang="en-US"/>
        </a:p>
      </dgm:t>
    </dgm:pt>
    <dgm:pt modelId="{3FBF81AE-90C0-4511-8D2E-A7DB8237C2C5}" type="sibTrans" cxnId="{C3293EB6-9507-4DD1-80A1-E6E2401E0436}">
      <dgm:prSet/>
      <dgm:spPr/>
      <dgm:t>
        <a:bodyPr/>
        <a:lstStyle/>
        <a:p>
          <a:endParaRPr lang="en-US"/>
        </a:p>
      </dgm:t>
    </dgm:pt>
    <dgm:pt modelId="{31FA05FA-D68C-4472-BD28-7862E085EA71}" type="pres">
      <dgm:prSet presAssocID="{46600B3F-414A-4D02-A778-53BEB0B889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DC2893-72F5-492F-A217-68BA9B7F736A}" type="pres">
      <dgm:prSet presAssocID="{F3775366-72CE-4E9B-AA3B-DBE87FA90CAC}" presName="hierRoot1" presStyleCnt="0"/>
      <dgm:spPr/>
    </dgm:pt>
    <dgm:pt modelId="{6E8D0D1F-215F-4FE2-A680-ED44783B0611}" type="pres">
      <dgm:prSet presAssocID="{F3775366-72CE-4E9B-AA3B-DBE87FA90CAC}" presName="composite" presStyleCnt="0"/>
      <dgm:spPr/>
    </dgm:pt>
    <dgm:pt modelId="{C7CA30BC-FF3D-4100-BEDC-7178EF9204B3}" type="pres">
      <dgm:prSet presAssocID="{F3775366-72CE-4E9B-AA3B-DBE87FA90CAC}" presName="background" presStyleLbl="node0" presStyleIdx="0" presStyleCnt="2"/>
      <dgm:spPr/>
    </dgm:pt>
    <dgm:pt modelId="{2855292C-A5E2-4979-ADE6-EEADCAA73F90}" type="pres">
      <dgm:prSet presAssocID="{F3775366-72CE-4E9B-AA3B-DBE87FA90CAC}" presName="text" presStyleLbl="fgAcc0" presStyleIdx="0" presStyleCnt="2">
        <dgm:presLayoutVars>
          <dgm:chPref val="3"/>
        </dgm:presLayoutVars>
      </dgm:prSet>
      <dgm:spPr/>
    </dgm:pt>
    <dgm:pt modelId="{B01454E2-519E-4A99-BB9F-C75BF44DDC4F}" type="pres">
      <dgm:prSet presAssocID="{F3775366-72CE-4E9B-AA3B-DBE87FA90CAC}" presName="hierChild2" presStyleCnt="0"/>
      <dgm:spPr/>
    </dgm:pt>
    <dgm:pt modelId="{411124D4-3631-43C1-8A70-63CA75CF3828}" type="pres">
      <dgm:prSet presAssocID="{7319BDC7-1BE8-4B87-9769-468859B62DD8}" presName="hierRoot1" presStyleCnt="0"/>
      <dgm:spPr/>
    </dgm:pt>
    <dgm:pt modelId="{EFBB2A39-8ADF-47B3-9C80-2F387596D25E}" type="pres">
      <dgm:prSet presAssocID="{7319BDC7-1BE8-4B87-9769-468859B62DD8}" presName="composite" presStyleCnt="0"/>
      <dgm:spPr/>
    </dgm:pt>
    <dgm:pt modelId="{6F30A672-F0BD-4A96-ACC0-993309BE4C06}" type="pres">
      <dgm:prSet presAssocID="{7319BDC7-1BE8-4B87-9769-468859B62DD8}" presName="background" presStyleLbl="node0" presStyleIdx="1" presStyleCnt="2"/>
      <dgm:spPr/>
    </dgm:pt>
    <dgm:pt modelId="{9F0223E9-87A7-4D4D-92AC-4B06753FFC2C}" type="pres">
      <dgm:prSet presAssocID="{7319BDC7-1BE8-4B87-9769-468859B62DD8}" presName="text" presStyleLbl="fgAcc0" presStyleIdx="1" presStyleCnt="2">
        <dgm:presLayoutVars>
          <dgm:chPref val="3"/>
        </dgm:presLayoutVars>
      </dgm:prSet>
      <dgm:spPr/>
    </dgm:pt>
    <dgm:pt modelId="{6973AA95-73CF-4904-8956-060C923B9BAC}" type="pres">
      <dgm:prSet presAssocID="{7319BDC7-1BE8-4B87-9769-468859B62DD8}" presName="hierChild2" presStyleCnt="0"/>
      <dgm:spPr/>
    </dgm:pt>
  </dgm:ptLst>
  <dgm:cxnLst>
    <dgm:cxn modelId="{2937ED25-E2FF-4CDE-9CA5-570F65F7E32A}" type="presOf" srcId="{7319BDC7-1BE8-4B87-9769-468859B62DD8}" destId="{9F0223E9-87A7-4D4D-92AC-4B06753FFC2C}" srcOrd="0" destOrd="0" presId="urn:microsoft.com/office/officeart/2005/8/layout/hierarchy1"/>
    <dgm:cxn modelId="{7E300D38-11FA-4F90-BB9D-DCBC2C67214E}" type="presOf" srcId="{46600B3F-414A-4D02-A778-53BEB0B889EF}" destId="{31FA05FA-D68C-4472-BD28-7862E085EA71}" srcOrd="0" destOrd="0" presId="urn:microsoft.com/office/officeart/2005/8/layout/hierarchy1"/>
    <dgm:cxn modelId="{865442A6-B5E9-42C7-9F8A-72407805898C}" srcId="{46600B3F-414A-4D02-A778-53BEB0B889EF}" destId="{F3775366-72CE-4E9B-AA3B-DBE87FA90CAC}" srcOrd="0" destOrd="0" parTransId="{55E52B10-A646-41AC-A98D-40EEE182F8FE}" sibTransId="{BD4642DE-2579-4814-9FFE-319004B85AD4}"/>
    <dgm:cxn modelId="{0C43BFB1-8F86-4EEE-B847-8A9A22457BDF}" type="presOf" srcId="{F3775366-72CE-4E9B-AA3B-DBE87FA90CAC}" destId="{2855292C-A5E2-4979-ADE6-EEADCAA73F90}" srcOrd="0" destOrd="0" presId="urn:microsoft.com/office/officeart/2005/8/layout/hierarchy1"/>
    <dgm:cxn modelId="{C3293EB6-9507-4DD1-80A1-E6E2401E0436}" srcId="{46600B3F-414A-4D02-A778-53BEB0B889EF}" destId="{7319BDC7-1BE8-4B87-9769-468859B62DD8}" srcOrd="1" destOrd="0" parTransId="{7D310145-E5F9-4AE7-9193-1C256C98A4AB}" sibTransId="{3FBF81AE-90C0-4511-8D2E-A7DB8237C2C5}"/>
    <dgm:cxn modelId="{BB3047BA-EA37-4ECB-8403-E2D28432F432}" type="presParOf" srcId="{31FA05FA-D68C-4472-BD28-7862E085EA71}" destId="{F4DC2893-72F5-492F-A217-68BA9B7F736A}" srcOrd="0" destOrd="0" presId="urn:microsoft.com/office/officeart/2005/8/layout/hierarchy1"/>
    <dgm:cxn modelId="{BBE29E4D-3CE6-4165-8505-2A8832AC613E}" type="presParOf" srcId="{F4DC2893-72F5-492F-A217-68BA9B7F736A}" destId="{6E8D0D1F-215F-4FE2-A680-ED44783B0611}" srcOrd="0" destOrd="0" presId="urn:microsoft.com/office/officeart/2005/8/layout/hierarchy1"/>
    <dgm:cxn modelId="{A4DA11B2-84EF-47AD-8BF8-9A4B244A44C9}" type="presParOf" srcId="{6E8D0D1F-215F-4FE2-A680-ED44783B0611}" destId="{C7CA30BC-FF3D-4100-BEDC-7178EF9204B3}" srcOrd="0" destOrd="0" presId="urn:microsoft.com/office/officeart/2005/8/layout/hierarchy1"/>
    <dgm:cxn modelId="{0AF9494B-25BC-4A3E-A8E6-1A0549C8A016}" type="presParOf" srcId="{6E8D0D1F-215F-4FE2-A680-ED44783B0611}" destId="{2855292C-A5E2-4979-ADE6-EEADCAA73F90}" srcOrd="1" destOrd="0" presId="urn:microsoft.com/office/officeart/2005/8/layout/hierarchy1"/>
    <dgm:cxn modelId="{204965BC-85A6-4FDF-9874-EBE5EF315E04}" type="presParOf" srcId="{F4DC2893-72F5-492F-A217-68BA9B7F736A}" destId="{B01454E2-519E-4A99-BB9F-C75BF44DDC4F}" srcOrd="1" destOrd="0" presId="urn:microsoft.com/office/officeart/2005/8/layout/hierarchy1"/>
    <dgm:cxn modelId="{56C1038A-6E5D-42CE-8A71-6B88C5B57388}" type="presParOf" srcId="{31FA05FA-D68C-4472-BD28-7862E085EA71}" destId="{411124D4-3631-43C1-8A70-63CA75CF3828}" srcOrd="1" destOrd="0" presId="urn:microsoft.com/office/officeart/2005/8/layout/hierarchy1"/>
    <dgm:cxn modelId="{4A6188AE-D567-4E42-B7D7-9CD293186005}" type="presParOf" srcId="{411124D4-3631-43C1-8A70-63CA75CF3828}" destId="{EFBB2A39-8ADF-47B3-9C80-2F387596D25E}" srcOrd="0" destOrd="0" presId="urn:microsoft.com/office/officeart/2005/8/layout/hierarchy1"/>
    <dgm:cxn modelId="{EF407995-18EC-49B3-8F28-A809FBF9D0F7}" type="presParOf" srcId="{EFBB2A39-8ADF-47B3-9C80-2F387596D25E}" destId="{6F30A672-F0BD-4A96-ACC0-993309BE4C06}" srcOrd="0" destOrd="0" presId="urn:microsoft.com/office/officeart/2005/8/layout/hierarchy1"/>
    <dgm:cxn modelId="{07A2FA2C-5151-4E45-9405-8A47C90B2589}" type="presParOf" srcId="{EFBB2A39-8ADF-47B3-9C80-2F387596D25E}" destId="{9F0223E9-87A7-4D4D-92AC-4B06753FFC2C}" srcOrd="1" destOrd="0" presId="urn:microsoft.com/office/officeart/2005/8/layout/hierarchy1"/>
    <dgm:cxn modelId="{C59FB22A-8AEB-4265-961F-FF7BC1D552AE}" type="presParOf" srcId="{411124D4-3631-43C1-8A70-63CA75CF3828}" destId="{6973AA95-73CF-4904-8956-060C923B9B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4E8072-0F4A-465B-A514-C8A2A67D35D3}" type="doc">
      <dgm:prSet loTypeId="urn:microsoft.com/office/officeart/2005/8/layout/orgChart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0A36E2-CA17-4A38-BA6E-73F1A5B6E85C}">
      <dgm:prSet phldrT="[Text]"/>
      <dgm:spPr/>
      <dgm:t>
        <a:bodyPr/>
        <a:lstStyle/>
        <a:p>
          <a:r>
            <a:rPr lang="en-US" dirty="0"/>
            <a:t>74 Surgeries	</a:t>
          </a:r>
        </a:p>
      </dgm:t>
    </dgm:pt>
    <dgm:pt modelId="{41283744-4699-412B-A178-6CB5EAC3872D}" type="parTrans" cxnId="{F448D179-82A8-4D20-AA59-CBF30F9EF6C0}">
      <dgm:prSet/>
      <dgm:spPr/>
      <dgm:t>
        <a:bodyPr/>
        <a:lstStyle/>
        <a:p>
          <a:endParaRPr lang="en-US"/>
        </a:p>
      </dgm:t>
    </dgm:pt>
    <dgm:pt modelId="{1A3D807D-DA18-433D-A78C-74DBA6C8648F}" type="sibTrans" cxnId="{F448D179-82A8-4D20-AA59-CBF30F9EF6C0}">
      <dgm:prSet/>
      <dgm:spPr/>
      <dgm:t>
        <a:bodyPr/>
        <a:lstStyle/>
        <a:p>
          <a:endParaRPr lang="en-US"/>
        </a:p>
      </dgm:t>
    </dgm:pt>
    <dgm:pt modelId="{BAF47DC6-FE59-4C4E-A657-B5DF245C98C1}">
      <dgm:prSet phldrT="[Text]"/>
      <dgm:spPr/>
      <dgm:t>
        <a:bodyPr/>
        <a:lstStyle/>
        <a:p>
          <a:r>
            <a:rPr lang="en-US" dirty="0"/>
            <a:t>21 Major	</a:t>
          </a:r>
        </a:p>
      </dgm:t>
    </dgm:pt>
    <dgm:pt modelId="{AF9239AD-9A2E-424C-9727-6889133C46AB}" type="parTrans" cxnId="{5E4E238E-DA5B-49DE-9B42-D240CDF91EDD}">
      <dgm:prSet/>
      <dgm:spPr/>
      <dgm:t>
        <a:bodyPr/>
        <a:lstStyle/>
        <a:p>
          <a:endParaRPr lang="en-US"/>
        </a:p>
      </dgm:t>
    </dgm:pt>
    <dgm:pt modelId="{064EE5AC-6205-4E67-A711-666B1C377C72}" type="sibTrans" cxnId="{5E4E238E-DA5B-49DE-9B42-D240CDF91EDD}">
      <dgm:prSet/>
      <dgm:spPr/>
      <dgm:t>
        <a:bodyPr/>
        <a:lstStyle/>
        <a:p>
          <a:endParaRPr lang="en-US"/>
        </a:p>
      </dgm:t>
    </dgm:pt>
    <dgm:pt modelId="{381FE35B-AA2F-40D4-A4DD-451E7FE4D63B}">
      <dgm:prSet phldrT="[Text]"/>
      <dgm:spPr/>
      <dgm:t>
        <a:bodyPr/>
        <a:lstStyle/>
        <a:p>
          <a:r>
            <a:rPr lang="en-US" dirty="0"/>
            <a:t>53 Minor</a:t>
          </a:r>
        </a:p>
      </dgm:t>
    </dgm:pt>
    <dgm:pt modelId="{BBEE3923-E024-445D-93F8-C106C39E39C2}" type="parTrans" cxnId="{051E41A5-C221-43DA-A3FB-9EF242D94C14}">
      <dgm:prSet/>
      <dgm:spPr/>
      <dgm:t>
        <a:bodyPr/>
        <a:lstStyle/>
        <a:p>
          <a:endParaRPr lang="en-US"/>
        </a:p>
      </dgm:t>
    </dgm:pt>
    <dgm:pt modelId="{920B0980-BF0C-4F22-A059-A4A90F15A068}" type="sibTrans" cxnId="{051E41A5-C221-43DA-A3FB-9EF242D94C14}">
      <dgm:prSet/>
      <dgm:spPr/>
      <dgm:t>
        <a:bodyPr/>
        <a:lstStyle/>
        <a:p>
          <a:endParaRPr lang="en-US"/>
        </a:p>
      </dgm:t>
    </dgm:pt>
    <dgm:pt modelId="{2558073B-DD9D-4341-9721-5C55E47CB51D}" type="pres">
      <dgm:prSet presAssocID="{C34E8072-0F4A-465B-A514-C8A2A67D35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6493CB-194A-4064-86D3-A1139768E4EE}" type="pres">
      <dgm:prSet presAssocID="{990A36E2-CA17-4A38-BA6E-73F1A5B6E85C}" presName="hierRoot1" presStyleCnt="0">
        <dgm:presLayoutVars>
          <dgm:hierBranch val="init"/>
        </dgm:presLayoutVars>
      </dgm:prSet>
      <dgm:spPr/>
    </dgm:pt>
    <dgm:pt modelId="{DA0E26C3-5D44-4F4A-B0D2-041F1CA15EF2}" type="pres">
      <dgm:prSet presAssocID="{990A36E2-CA17-4A38-BA6E-73F1A5B6E85C}" presName="rootComposite1" presStyleCnt="0"/>
      <dgm:spPr/>
    </dgm:pt>
    <dgm:pt modelId="{1735401A-CB46-4D6C-B467-C8A711743634}" type="pres">
      <dgm:prSet presAssocID="{990A36E2-CA17-4A38-BA6E-73F1A5B6E85C}" presName="rootText1" presStyleLbl="node0" presStyleIdx="0" presStyleCnt="1">
        <dgm:presLayoutVars>
          <dgm:chPref val="3"/>
        </dgm:presLayoutVars>
      </dgm:prSet>
      <dgm:spPr/>
    </dgm:pt>
    <dgm:pt modelId="{0E4F48DC-25CA-44A9-8796-0E083D47D1F0}" type="pres">
      <dgm:prSet presAssocID="{990A36E2-CA17-4A38-BA6E-73F1A5B6E85C}" presName="rootConnector1" presStyleLbl="node1" presStyleIdx="0" presStyleCnt="0"/>
      <dgm:spPr/>
    </dgm:pt>
    <dgm:pt modelId="{8C444BA7-1266-4C3E-B781-8D9E56EE9A1A}" type="pres">
      <dgm:prSet presAssocID="{990A36E2-CA17-4A38-BA6E-73F1A5B6E85C}" presName="hierChild2" presStyleCnt="0"/>
      <dgm:spPr/>
    </dgm:pt>
    <dgm:pt modelId="{ECBBDEB1-A19A-4FD9-A645-239A4637E9FB}" type="pres">
      <dgm:prSet presAssocID="{AF9239AD-9A2E-424C-9727-6889133C46AB}" presName="Name37" presStyleLbl="parChTrans1D2" presStyleIdx="0" presStyleCnt="2"/>
      <dgm:spPr/>
    </dgm:pt>
    <dgm:pt modelId="{A870DC27-1DF4-4327-9F91-4093D05C62B9}" type="pres">
      <dgm:prSet presAssocID="{BAF47DC6-FE59-4C4E-A657-B5DF245C98C1}" presName="hierRoot2" presStyleCnt="0">
        <dgm:presLayoutVars>
          <dgm:hierBranch val="init"/>
        </dgm:presLayoutVars>
      </dgm:prSet>
      <dgm:spPr/>
    </dgm:pt>
    <dgm:pt modelId="{C91AA42E-43B7-4905-A64E-CC646C81DD58}" type="pres">
      <dgm:prSet presAssocID="{BAF47DC6-FE59-4C4E-A657-B5DF245C98C1}" presName="rootComposite" presStyleCnt="0"/>
      <dgm:spPr/>
    </dgm:pt>
    <dgm:pt modelId="{72D3BC1D-EAC2-424F-97DB-7B1A0CC45C19}" type="pres">
      <dgm:prSet presAssocID="{BAF47DC6-FE59-4C4E-A657-B5DF245C98C1}" presName="rootText" presStyleLbl="node2" presStyleIdx="0" presStyleCnt="2">
        <dgm:presLayoutVars>
          <dgm:chPref val="3"/>
        </dgm:presLayoutVars>
      </dgm:prSet>
      <dgm:spPr/>
    </dgm:pt>
    <dgm:pt modelId="{18A81B7D-5D7C-4D6C-AD04-E863814FD697}" type="pres">
      <dgm:prSet presAssocID="{BAF47DC6-FE59-4C4E-A657-B5DF245C98C1}" presName="rootConnector" presStyleLbl="node2" presStyleIdx="0" presStyleCnt="2"/>
      <dgm:spPr/>
    </dgm:pt>
    <dgm:pt modelId="{40A9CF31-0632-448C-B1BF-C028AE2FFB70}" type="pres">
      <dgm:prSet presAssocID="{BAF47DC6-FE59-4C4E-A657-B5DF245C98C1}" presName="hierChild4" presStyleCnt="0"/>
      <dgm:spPr/>
    </dgm:pt>
    <dgm:pt modelId="{B825CA30-3BB2-4A1E-A26E-415932A560F7}" type="pres">
      <dgm:prSet presAssocID="{BAF47DC6-FE59-4C4E-A657-B5DF245C98C1}" presName="hierChild5" presStyleCnt="0"/>
      <dgm:spPr/>
    </dgm:pt>
    <dgm:pt modelId="{FFCDFE5B-2AD9-438E-BE8E-A61939F63132}" type="pres">
      <dgm:prSet presAssocID="{BBEE3923-E024-445D-93F8-C106C39E39C2}" presName="Name37" presStyleLbl="parChTrans1D2" presStyleIdx="1" presStyleCnt="2"/>
      <dgm:spPr/>
    </dgm:pt>
    <dgm:pt modelId="{FF94C091-5107-4A80-91CC-30E56F002DD9}" type="pres">
      <dgm:prSet presAssocID="{381FE35B-AA2F-40D4-A4DD-451E7FE4D63B}" presName="hierRoot2" presStyleCnt="0">
        <dgm:presLayoutVars>
          <dgm:hierBranch val="init"/>
        </dgm:presLayoutVars>
      </dgm:prSet>
      <dgm:spPr/>
    </dgm:pt>
    <dgm:pt modelId="{A3B23A0D-0976-464C-8085-3B05A93793F1}" type="pres">
      <dgm:prSet presAssocID="{381FE35B-AA2F-40D4-A4DD-451E7FE4D63B}" presName="rootComposite" presStyleCnt="0"/>
      <dgm:spPr/>
    </dgm:pt>
    <dgm:pt modelId="{9096E6F7-1A4C-4795-A944-241C5D669C62}" type="pres">
      <dgm:prSet presAssocID="{381FE35B-AA2F-40D4-A4DD-451E7FE4D63B}" presName="rootText" presStyleLbl="node2" presStyleIdx="1" presStyleCnt="2">
        <dgm:presLayoutVars>
          <dgm:chPref val="3"/>
        </dgm:presLayoutVars>
      </dgm:prSet>
      <dgm:spPr/>
    </dgm:pt>
    <dgm:pt modelId="{C5F5ACB5-49EB-4E4E-9F08-2B5BF35CD8A3}" type="pres">
      <dgm:prSet presAssocID="{381FE35B-AA2F-40D4-A4DD-451E7FE4D63B}" presName="rootConnector" presStyleLbl="node2" presStyleIdx="1" presStyleCnt="2"/>
      <dgm:spPr/>
    </dgm:pt>
    <dgm:pt modelId="{F7F7F070-9A74-4DB9-BEED-42C72E86778C}" type="pres">
      <dgm:prSet presAssocID="{381FE35B-AA2F-40D4-A4DD-451E7FE4D63B}" presName="hierChild4" presStyleCnt="0"/>
      <dgm:spPr/>
    </dgm:pt>
    <dgm:pt modelId="{9F32F753-199E-48F2-94B3-32CE7628E48E}" type="pres">
      <dgm:prSet presAssocID="{381FE35B-AA2F-40D4-A4DD-451E7FE4D63B}" presName="hierChild5" presStyleCnt="0"/>
      <dgm:spPr/>
    </dgm:pt>
    <dgm:pt modelId="{608A8165-914E-4508-9626-864B65B9519A}" type="pres">
      <dgm:prSet presAssocID="{990A36E2-CA17-4A38-BA6E-73F1A5B6E85C}" presName="hierChild3" presStyleCnt="0"/>
      <dgm:spPr/>
    </dgm:pt>
  </dgm:ptLst>
  <dgm:cxnLst>
    <dgm:cxn modelId="{75759E1E-AC9B-4068-93B2-D91D1E776041}" type="presOf" srcId="{990A36E2-CA17-4A38-BA6E-73F1A5B6E85C}" destId="{0E4F48DC-25CA-44A9-8796-0E083D47D1F0}" srcOrd="1" destOrd="0" presId="urn:microsoft.com/office/officeart/2005/8/layout/orgChart1"/>
    <dgm:cxn modelId="{E5D12123-4D15-4581-AEE2-09827F1E4EA9}" type="presOf" srcId="{AF9239AD-9A2E-424C-9727-6889133C46AB}" destId="{ECBBDEB1-A19A-4FD9-A645-239A4637E9FB}" srcOrd="0" destOrd="0" presId="urn:microsoft.com/office/officeart/2005/8/layout/orgChart1"/>
    <dgm:cxn modelId="{ECC31567-46F8-4152-8D3D-5B8449161658}" type="presOf" srcId="{BAF47DC6-FE59-4C4E-A657-B5DF245C98C1}" destId="{72D3BC1D-EAC2-424F-97DB-7B1A0CC45C19}" srcOrd="0" destOrd="0" presId="urn:microsoft.com/office/officeart/2005/8/layout/orgChart1"/>
    <dgm:cxn modelId="{1B65D769-C592-4C4E-BC3B-1D9336019B4E}" type="presOf" srcId="{C34E8072-0F4A-465B-A514-C8A2A67D35D3}" destId="{2558073B-DD9D-4341-9721-5C55E47CB51D}" srcOrd="0" destOrd="0" presId="urn:microsoft.com/office/officeart/2005/8/layout/orgChart1"/>
    <dgm:cxn modelId="{9FE0774C-F1FA-4709-82F3-A669A52EB403}" type="presOf" srcId="{990A36E2-CA17-4A38-BA6E-73F1A5B6E85C}" destId="{1735401A-CB46-4D6C-B467-C8A711743634}" srcOrd="0" destOrd="0" presId="urn:microsoft.com/office/officeart/2005/8/layout/orgChart1"/>
    <dgm:cxn modelId="{F448D179-82A8-4D20-AA59-CBF30F9EF6C0}" srcId="{C34E8072-0F4A-465B-A514-C8A2A67D35D3}" destId="{990A36E2-CA17-4A38-BA6E-73F1A5B6E85C}" srcOrd="0" destOrd="0" parTransId="{41283744-4699-412B-A178-6CB5EAC3872D}" sibTransId="{1A3D807D-DA18-433D-A78C-74DBA6C8648F}"/>
    <dgm:cxn modelId="{5275C87F-3323-47A2-8F70-3B98F0F78FD8}" type="presOf" srcId="{381FE35B-AA2F-40D4-A4DD-451E7FE4D63B}" destId="{C5F5ACB5-49EB-4E4E-9F08-2B5BF35CD8A3}" srcOrd="1" destOrd="0" presId="urn:microsoft.com/office/officeart/2005/8/layout/orgChart1"/>
    <dgm:cxn modelId="{5E4E238E-DA5B-49DE-9B42-D240CDF91EDD}" srcId="{990A36E2-CA17-4A38-BA6E-73F1A5B6E85C}" destId="{BAF47DC6-FE59-4C4E-A657-B5DF245C98C1}" srcOrd="0" destOrd="0" parTransId="{AF9239AD-9A2E-424C-9727-6889133C46AB}" sibTransId="{064EE5AC-6205-4E67-A711-666B1C377C72}"/>
    <dgm:cxn modelId="{722F889C-15F4-4907-AB6F-C4439D982B62}" type="presOf" srcId="{BAF47DC6-FE59-4C4E-A657-B5DF245C98C1}" destId="{18A81B7D-5D7C-4D6C-AD04-E863814FD697}" srcOrd="1" destOrd="0" presId="urn:microsoft.com/office/officeart/2005/8/layout/orgChart1"/>
    <dgm:cxn modelId="{051E41A5-C221-43DA-A3FB-9EF242D94C14}" srcId="{990A36E2-CA17-4A38-BA6E-73F1A5B6E85C}" destId="{381FE35B-AA2F-40D4-A4DD-451E7FE4D63B}" srcOrd="1" destOrd="0" parTransId="{BBEE3923-E024-445D-93F8-C106C39E39C2}" sibTransId="{920B0980-BF0C-4F22-A059-A4A90F15A068}"/>
    <dgm:cxn modelId="{80D715C4-37D6-4AAD-98D5-BC8ADA1A2AC0}" type="presOf" srcId="{BBEE3923-E024-445D-93F8-C106C39E39C2}" destId="{FFCDFE5B-2AD9-438E-BE8E-A61939F63132}" srcOrd="0" destOrd="0" presId="urn:microsoft.com/office/officeart/2005/8/layout/orgChart1"/>
    <dgm:cxn modelId="{BB951FF3-96C2-485A-959F-968A418E707E}" type="presOf" srcId="{381FE35B-AA2F-40D4-A4DD-451E7FE4D63B}" destId="{9096E6F7-1A4C-4795-A944-241C5D669C62}" srcOrd="0" destOrd="0" presId="urn:microsoft.com/office/officeart/2005/8/layout/orgChart1"/>
    <dgm:cxn modelId="{9F050375-F415-43D4-B696-0FC64977EE91}" type="presParOf" srcId="{2558073B-DD9D-4341-9721-5C55E47CB51D}" destId="{286493CB-194A-4064-86D3-A1139768E4EE}" srcOrd="0" destOrd="0" presId="urn:microsoft.com/office/officeart/2005/8/layout/orgChart1"/>
    <dgm:cxn modelId="{E5BB938C-A5DC-4C93-90CD-82D2588E59F8}" type="presParOf" srcId="{286493CB-194A-4064-86D3-A1139768E4EE}" destId="{DA0E26C3-5D44-4F4A-B0D2-041F1CA15EF2}" srcOrd="0" destOrd="0" presId="urn:microsoft.com/office/officeart/2005/8/layout/orgChart1"/>
    <dgm:cxn modelId="{0032114C-75C5-4B24-B31B-A2F3B91C96BB}" type="presParOf" srcId="{DA0E26C3-5D44-4F4A-B0D2-041F1CA15EF2}" destId="{1735401A-CB46-4D6C-B467-C8A711743634}" srcOrd="0" destOrd="0" presId="urn:microsoft.com/office/officeart/2005/8/layout/orgChart1"/>
    <dgm:cxn modelId="{8C63B420-45C1-43EB-B56F-0DFFA6728FA5}" type="presParOf" srcId="{DA0E26C3-5D44-4F4A-B0D2-041F1CA15EF2}" destId="{0E4F48DC-25CA-44A9-8796-0E083D47D1F0}" srcOrd="1" destOrd="0" presId="urn:microsoft.com/office/officeart/2005/8/layout/orgChart1"/>
    <dgm:cxn modelId="{A16F871B-A693-4BFB-A1E7-5B5F424829C5}" type="presParOf" srcId="{286493CB-194A-4064-86D3-A1139768E4EE}" destId="{8C444BA7-1266-4C3E-B781-8D9E56EE9A1A}" srcOrd="1" destOrd="0" presId="urn:microsoft.com/office/officeart/2005/8/layout/orgChart1"/>
    <dgm:cxn modelId="{9149E04A-5C1F-428B-9ADA-2DE7B1AE59D3}" type="presParOf" srcId="{8C444BA7-1266-4C3E-B781-8D9E56EE9A1A}" destId="{ECBBDEB1-A19A-4FD9-A645-239A4637E9FB}" srcOrd="0" destOrd="0" presId="urn:microsoft.com/office/officeart/2005/8/layout/orgChart1"/>
    <dgm:cxn modelId="{07D57EF8-D91B-42C9-ADDC-0B6E3F8574C4}" type="presParOf" srcId="{8C444BA7-1266-4C3E-B781-8D9E56EE9A1A}" destId="{A870DC27-1DF4-4327-9F91-4093D05C62B9}" srcOrd="1" destOrd="0" presId="urn:microsoft.com/office/officeart/2005/8/layout/orgChart1"/>
    <dgm:cxn modelId="{BB5E99C4-9DD5-4689-9923-5A5CCC70672D}" type="presParOf" srcId="{A870DC27-1DF4-4327-9F91-4093D05C62B9}" destId="{C91AA42E-43B7-4905-A64E-CC646C81DD58}" srcOrd="0" destOrd="0" presId="urn:microsoft.com/office/officeart/2005/8/layout/orgChart1"/>
    <dgm:cxn modelId="{DFF0B17C-F87E-45A5-A54B-AE637FDB84D9}" type="presParOf" srcId="{C91AA42E-43B7-4905-A64E-CC646C81DD58}" destId="{72D3BC1D-EAC2-424F-97DB-7B1A0CC45C19}" srcOrd="0" destOrd="0" presId="urn:microsoft.com/office/officeart/2005/8/layout/orgChart1"/>
    <dgm:cxn modelId="{34477DD4-E862-40C2-8D4C-10F38C66F957}" type="presParOf" srcId="{C91AA42E-43B7-4905-A64E-CC646C81DD58}" destId="{18A81B7D-5D7C-4D6C-AD04-E863814FD697}" srcOrd="1" destOrd="0" presId="urn:microsoft.com/office/officeart/2005/8/layout/orgChart1"/>
    <dgm:cxn modelId="{5D06FA85-568D-4912-A0B3-0B91DC53DB8C}" type="presParOf" srcId="{A870DC27-1DF4-4327-9F91-4093D05C62B9}" destId="{40A9CF31-0632-448C-B1BF-C028AE2FFB70}" srcOrd="1" destOrd="0" presId="urn:microsoft.com/office/officeart/2005/8/layout/orgChart1"/>
    <dgm:cxn modelId="{B97E1ED7-74A2-416D-B355-FCE3ED89362E}" type="presParOf" srcId="{A870DC27-1DF4-4327-9F91-4093D05C62B9}" destId="{B825CA30-3BB2-4A1E-A26E-415932A560F7}" srcOrd="2" destOrd="0" presId="urn:microsoft.com/office/officeart/2005/8/layout/orgChart1"/>
    <dgm:cxn modelId="{87842C19-F912-4819-AE3A-A770D50BDCFE}" type="presParOf" srcId="{8C444BA7-1266-4C3E-B781-8D9E56EE9A1A}" destId="{FFCDFE5B-2AD9-438E-BE8E-A61939F63132}" srcOrd="2" destOrd="0" presId="urn:microsoft.com/office/officeart/2005/8/layout/orgChart1"/>
    <dgm:cxn modelId="{CD17C727-F86A-4B5B-A464-5A8DD47E5CA6}" type="presParOf" srcId="{8C444BA7-1266-4C3E-B781-8D9E56EE9A1A}" destId="{FF94C091-5107-4A80-91CC-30E56F002DD9}" srcOrd="3" destOrd="0" presId="urn:microsoft.com/office/officeart/2005/8/layout/orgChart1"/>
    <dgm:cxn modelId="{492AB988-6D48-4A01-A883-F1218E36DE1D}" type="presParOf" srcId="{FF94C091-5107-4A80-91CC-30E56F002DD9}" destId="{A3B23A0D-0976-464C-8085-3B05A93793F1}" srcOrd="0" destOrd="0" presId="urn:microsoft.com/office/officeart/2005/8/layout/orgChart1"/>
    <dgm:cxn modelId="{082CD90B-9442-4B76-9CEA-8002F4750701}" type="presParOf" srcId="{A3B23A0D-0976-464C-8085-3B05A93793F1}" destId="{9096E6F7-1A4C-4795-A944-241C5D669C62}" srcOrd="0" destOrd="0" presId="urn:microsoft.com/office/officeart/2005/8/layout/orgChart1"/>
    <dgm:cxn modelId="{33520A16-7968-4748-B5DE-63635A4C77D3}" type="presParOf" srcId="{A3B23A0D-0976-464C-8085-3B05A93793F1}" destId="{C5F5ACB5-49EB-4E4E-9F08-2B5BF35CD8A3}" srcOrd="1" destOrd="0" presId="urn:microsoft.com/office/officeart/2005/8/layout/orgChart1"/>
    <dgm:cxn modelId="{E16FC293-4F88-4A99-8766-7EE80FEAF52E}" type="presParOf" srcId="{FF94C091-5107-4A80-91CC-30E56F002DD9}" destId="{F7F7F070-9A74-4DB9-BEED-42C72E86778C}" srcOrd="1" destOrd="0" presId="urn:microsoft.com/office/officeart/2005/8/layout/orgChart1"/>
    <dgm:cxn modelId="{8CAF49E8-94BC-43AB-A757-3504A7E9C40F}" type="presParOf" srcId="{FF94C091-5107-4A80-91CC-30E56F002DD9}" destId="{9F32F753-199E-48F2-94B3-32CE7628E48E}" srcOrd="2" destOrd="0" presId="urn:microsoft.com/office/officeart/2005/8/layout/orgChart1"/>
    <dgm:cxn modelId="{7E9BF47A-702F-43E1-8F3A-86DDC896FBA3}" type="presParOf" srcId="{286493CB-194A-4064-86D3-A1139768E4EE}" destId="{608A8165-914E-4508-9626-864B65B951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E12D76-AE6B-4DEA-A6DA-C7650604B8A2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0F1C9C-0BBD-478E-9EF6-EFB0BA915A04}">
      <dgm:prSet phldrT="[Text]" custT="1"/>
      <dgm:spPr>
        <a:xfrm>
          <a:off x="2294183" y="1318"/>
          <a:ext cx="1013066" cy="506533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800" b="1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N=21</a:t>
          </a:r>
        </a:p>
      </dgm:t>
    </dgm:pt>
    <dgm:pt modelId="{E1B45635-1951-403B-A294-286C998399FB}" type="parTrans" cxnId="{84D9EDD2-8C28-43D8-82B3-144901C8332B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4CB96B54-CDD1-47E7-9BA9-CEA5D1E18A66}" type="sibTrans" cxnId="{84D9EDD2-8C28-43D8-82B3-144901C8332B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3821871B-A185-4BD9-BACD-4362833BC03D}">
      <dgm:prSet phldrT="[Text]"/>
      <dgm:spPr>
        <a:xfrm>
          <a:off x="1068373" y="720595"/>
          <a:ext cx="1013066" cy="506533"/>
        </a:xfrm>
        <a:prstGeom prst="rect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Orthopedic n=14</a:t>
          </a:r>
        </a:p>
      </dgm:t>
    </dgm:pt>
    <dgm:pt modelId="{6E161924-6234-4FEF-8EE6-46883727193D}" type="parTrans" cxnId="{974DD749-6199-466C-9A06-FA632A771BE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xfrm>
          <a:off x="1574906" y="507851"/>
          <a:ext cx="1225809" cy="212743"/>
        </a:xfrm>
        <a:custGeom>
          <a:avLst/>
          <a:gdLst/>
          <a:ahLst/>
          <a:cxnLst/>
          <a:rect l="0" t="0" r="0" b="0"/>
          <a:pathLst>
            <a:path>
              <a:moveTo>
                <a:pt x="1225809" y="0"/>
              </a:moveTo>
              <a:lnTo>
                <a:pt x="1225809" y="106371"/>
              </a:lnTo>
              <a:lnTo>
                <a:pt x="0" y="106371"/>
              </a:lnTo>
              <a:lnTo>
                <a:pt x="0" y="212743"/>
              </a:lnTo>
            </a:path>
          </a:pathLst>
        </a:custGeom>
        <a:noFill/>
        <a:ln w="635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B48E527B-9553-4C21-91E5-C9596FB7351A}" type="sibTrans" cxnId="{974DD749-6199-466C-9A06-FA632A771BE9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49EFB477-5641-4362-A43E-42BB2670F8BC}">
      <dgm:prSet phldrT="[Text]"/>
      <dgm:spPr>
        <a:xfrm>
          <a:off x="455468" y="1439871"/>
          <a:ext cx="1013066" cy="506533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aseline="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All used factor</a:t>
          </a:r>
        </a:p>
      </dgm:t>
    </dgm:pt>
    <dgm:pt modelId="{7301CDA1-F967-41AB-82B9-B51E74FADDB5}" type="parTrans" cxnId="{6CAA6949-C7AA-401C-B85C-8AC49D4E56ED}">
      <dgm:prSet/>
      <dgm:spPr>
        <a:xfrm>
          <a:off x="962001" y="1227128"/>
          <a:ext cx="612904" cy="212743"/>
        </a:xfrm>
        <a:custGeom>
          <a:avLst/>
          <a:gdLst/>
          <a:ahLst/>
          <a:cxnLst/>
          <a:rect l="0" t="0" r="0" b="0"/>
          <a:pathLst>
            <a:path>
              <a:moveTo>
                <a:pt x="612904" y="0"/>
              </a:moveTo>
              <a:lnTo>
                <a:pt x="612904" y="106371"/>
              </a:lnTo>
              <a:lnTo>
                <a:pt x="0" y="106371"/>
              </a:lnTo>
              <a:lnTo>
                <a:pt x="0" y="212743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6ED6CCB3-E18F-425F-942D-EF15AF085ACA}" type="sibTrans" cxnId="{6CAA6949-C7AA-401C-B85C-8AC49D4E56ED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7331A0E6-C96F-4B45-B35F-CD8723F779F2}">
      <dgm:prSet phldrT="[Text]"/>
      <dgm:spPr>
        <a:xfrm>
          <a:off x="3519993" y="720595"/>
          <a:ext cx="1013066" cy="50653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Other n=7</a:t>
          </a:r>
        </a:p>
      </dgm:t>
    </dgm:pt>
    <dgm:pt modelId="{7A79E2AB-5072-4CB3-9ED0-21E5C925D64D}" type="parTrans" cxnId="{075718EE-984D-4AEA-A40D-631BD144AA7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xfrm>
          <a:off x="2800716" y="507851"/>
          <a:ext cx="1225809" cy="21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71"/>
              </a:lnTo>
              <a:lnTo>
                <a:pt x="1225809" y="106371"/>
              </a:lnTo>
              <a:lnTo>
                <a:pt x="1225809" y="212743"/>
              </a:lnTo>
            </a:path>
          </a:pathLst>
        </a:custGeom>
        <a:noFill/>
        <a:ln w="635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3A64C8F8-2489-4A18-A3A8-9EFE49F1D97E}" type="sibTrans" cxnId="{075718EE-984D-4AEA-A40D-631BD144AA76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5BE87CD0-6C56-403B-8D2B-11C98DE2F0EE}">
      <dgm:prSet phldrT="[Text]"/>
      <dgm:spPr>
        <a:xfrm>
          <a:off x="1681278" y="1439871"/>
          <a:ext cx="1013066" cy="506533"/>
        </a:xfrm>
        <a:prstGeom prst="rect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One used antifibrinolytic</a:t>
          </a:r>
        </a:p>
      </dgm:t>
    </dgm:pt>
    <dgm:pt modelId="{3CA5D55F-B33A-4EE4-BA65-933754B3A251}" type="parTrans" cxnId="{4A256CB1-B3EF-4571-8ECB-4185ADCD2F16}">
      <dgm:prSet/>
      <dgm:spPr>
        <a:xfrm>
          <a:off x="1574906" y="1227128"/>
          <a:ext cx="612904" cy="21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71"/>
              </a:lnTo>
              <a:lnTo>
                <a:pt x="612904" y="106371"/>
              </a:lnTo>
              <a:lnTo>
                <a:pt x="612904" y="212743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E2610C73-3ED5-4414-AC1B-77E9472A520E}" type="sibTrans" cxnId="{4A256CB1-B3EF-4571-8ECB-4185ADCD2F16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AFC30209-0454-4F77-940B-B2EA8B821929}">
      <dgm:prSet phldrT="[Text]"/>
      <dgm:spPr>
        <a:xfrm>
          <a:off x="1934545" y="2159148"/>
          <a:ext cx="1013066" cy="506533"/>
        </a:xfrm>
        <a:prstGeom prst="rect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One day</a:t>
          </a:r>
        </a:p>
      </dgm:t>
    </dgm:pt>
    <dgm:pt modelId="{072F7EDC-F749-4C2E-A975-4BFFD37702C1}" type="parTrans" cxnId="{BABCF31D-41FD-4F13-A5C8-3972A47A91AF}">
      <dgm:prSet/>
      <dgm:spPr>
        <a:xfrm>
          <a:off x="1782585" y="1946404"/>
          <a:ext cx="151959" cy="466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010"/>
              </a:lnTo>
              <a:lnTo>
                <a:pt x="151959" y="466010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99AA398E-CC4E-450D-A174-FF5F3643129E}" type="sibTrans" cxnId="{BABCF31D-41FD-4F13-A5C8-3972A47A91AF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6517FE4F-6EFC-4BB4-B943-61BCFB0295D3}">
      <dgm:prSet phldrT="[Text]"/>
      <dgm:spPr>
        <a:xfrm>
          <a:off x="2907088" y="1439871"/>
          <a:ext cx="1013066" cy="506533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All used factor</a:t>
          </a:r>
        </a:p>
      </dgm:t>
    </dgm:pt>
    <dgm:pt modelId="{E25C7079-1EC5-42D4-ACFF-19A3205D5FB9}" type="parTrans" cxnId="{76B5258E-DA68-48D5-A585-CFC11FF87EFD}">
      <dgm:prSet/>
      <dgm:spPr>
        <a:xfrm>
          <a:off x="3413621" y="1227128"/>
          <a:ext cx="612904" cy="212743"/>
        </a:xfrm>
        <a:custGeom>
          <a:avLst/>
          <a:gdLst/>
          <a:ahLst/>
          <a:cxnLst/>
          <a:rect l="0" t="0" r="0" b="0"/>
          <a:pathLst>
            <a:path>
              <a:moveTo>
                <a:pt x="612904" y="0"/>
              </a:moveTo>
              <a:lnTo>
                <a:pt x="612904" y="106371"/>
              </a:lnTo>
              <a:lnTo>
                <a:pt x="0" y="106371"/>
              </a:lnTo>
              <a:lnTo>
                <a:pt x="0" y="212743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D403E4F1-E2ED-4EA6-80CC-7B8314622A58}" type="sibTrans" cxnId="{76B5258E-DA68-48D5-A585-CFC11FF87EFD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D7B9598A-5B4D-415B-B5FD-2AA9D40A0A67}">
      <dgm:prSet phldrT="[Text]"/>
      <dgm:spPr>
        <a:xfrm>
          <a:off x="3160355" y="2159148"/>
          <a:ext cx="1013066" cy="506533"/>
        </a:xfrm>
        <a:prstGeom prst="rect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6-day average (2-14 day range) </a:t>
          </a:r>
        </a:p>
      </dgm:t>
    </dgm:pt>
    <dgm:pt modelId="{54DEBA6F-D939-4BB4-A7C1-230390D2232C}" type="parTrans" cxnId="{6E1AF74C-B3F2-4824-8EF9-1DAFDA6C8023}">
      <dgm:prSet/>
      <dgm:spPr>
        <a:xfrm>
          <a:off x="3008395" y="1946404"/>
          <a:ext cx="151959" cy="466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010"/>
              </a:lnTo>
              <a:lnTo>
                <a:pt x="151959" y="466010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B587D1E0-B9CC-4847-B7BC-FD6A77A2A731}" type="sibTrans" cxnId="{6E1AF74C-B3F2-4824-8EF9-1DAFDA6C8023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5BC91592-A4CB-434E-A70F-763E3AA106FD}">
      <dgm:prSet phldrT="[Text]"/>
      <dgm:spPr>
        <a:xfrm>
          <a:off x="4132898" y="1439871"/>
          <a:ext cx="1013066" cy="506533"/>
        </a:xfrm>
        <a:prstGeom prst="rect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43% used antifibrinolytics</a:t>
          </a:r>
        </a:p>
      </dgm:t>
    </dgm:pt>
    <dgm:pt modelId="{81E0B7FC-E127-48A2-9585-47A57992EB1D}" type="parTrans" cxnId="{26E4A31B-F3F1-4A0C-A58D-2D9114869B24}">
      <dgm:prSet/>
      <dgm:spPr>
        <a:xfrm>
          <a:off x="4026526" y="1227128"/>
          <a:ext cx="612904" cy="21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71"/>
              </a:lnTo>
              <a:lnTo>
                <a:pt x="612904" y="106371"/>
              </a:lnTo>
              <a:lnTo>
                <a:pt x="612904" y="212743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36D7E0FE-6CF4-4899-B872-1CAB88EEADA4}" type="sibTrans" cxnId="{26E4A31B-F3F1-4A0C-A58D-2D9114869B24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15F8B2E0-1518-4714-B629-83FFCEB19F92}">
      <dgm:prSet phldrT="[Text]"/>
      <dgm:spPr>
        <a:xfrm>
          <a:off x="4386165" y="2159148"/>
          <a:ext cx="1013066" cy="506533"/>
        </a:xfrm>
        <a:prstGeom prst="rect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 day average</a:t>
          </a:r>
        </a:p>
        <a:p>
          <a:pPr>
            <a:buNone/>
          </a:pPr>
          <a:r>
            <a:rPr lang="en-US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(4-7 day range)</a:t>
          </a:r>
        </a:p>
      </dgm:t>
    </dgm:pt>
    <dgm:pt modelId="{470C5BE9-3C4D-4A00-8911-B3E8DF9A4CF7}" type="parTrans" cxnId="{5695BAC9-3480-4872-9F52-DBE36DA8D4A1}">
      <dgm:prSet/>
      <dgm:spPr>
        <a:xfrm>
          <a:off x="4234205" y="1946404"/>
          <a:ext cx="151959" cy="466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010"/>
              </a:lnTo>
              <a:lnTo>
                <a:pt x="151959" y="466010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F453DBB0-FD3E-46DE-9673-3FD4BAF00486}" type="sibTrans" cxnId="{5695BAC9-3480-4872-9F52-DBE36DA8D4A1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1F922AEB-BB67-486A-8861-F5850590F162}">
      <dgm:prSet phldrT="[Text]"/>
      <dgm:spPr>
        <a:xfrm>
          <a:off x="708735" y="2159148"/>
          <a:ext cx="1013066" cy="506533"/>
        </a:xfrm>
        <a:prstGeom prst="rect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8-day average (1-15 range)</a:t>
          </a:r>
          <a:endParaRPr lang="en-US" baseline="0" dirty="0">
            <a:ln>
              <a:noFill/>
            </a:ln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gm:t>
    </dgm:pt>
    <dgm:pt modelId="{72D44486-6619-4C63-B1AF-96D829DF79B8}" type="parTrans" cxnId="{A002DF20-9ACB-433D-91F6-AFCE0529A105}">
      <dgm:prSet/>
      <dgm:spPr>
        <a:xfrm>
          <a:off x="556775" y="1946404"/>
          <a:ext cx="151959" cy="466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010"/>
              </a:lnTo>
              <a:lnTo>
                <a:pt x="151959" y="466010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9591A062-0866-48FE-A4C5-BDA0F1B4578D}" type="sibTrans" cxnId="{A002DF20-9ACB-433D-91F6-AFCE0529A105}">
      <dgm:prSet/>
      <dgm:spPr/>
      <dgm:t>
        <a:bodyPr/>
        <a:lstStyle/>
        <a:p>
          <a:endParaRPr lang="en-US"/>
        </a:p>
      </dgm:t>
    </dgm:pt>
    <dgm:pt modelId="{F54001D1-F844-423B-8E89-37E649133A09}" type="pres">
      <dgm:prSet presAssocID="{68E12D76-AE6B-4DEA-A6DA-C7650604B8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64495D-5F74-4119-BB73-69B224188645}" type="pres">
      <dgm:prSet presAssocID="{680F1C9C-0BBD-478E-9EF6-EFB0BA915A04}" presName="hierRoot1" presStyleCnt="0">
        <dgm:presLayoutVars>
          <dgm:hierBranch val="init"/>
        </dgm:presLayoutVars>
      </dgm:prSet>
      <dgm:spPr/>
    </dgm:pt>
    <dgm:pt modelId="{49121F4A-E1F2-4BF4-AFFB-D035E78A1334}" type="pres">
      <dgm:prSet presAssocID="{680F1C9C-0BBD-478E-9EF6-EFB0BA915A04}" presName="rootComposite1" presStyleCnt="0"/>
      <dgm:spPr/>
    </dgm:pt>
    <dgm:pt modelId="{65D894C5-C5F9-4A79-A7C3-456C063C853B}" type="pres">
      <dgm:prSet presAssocID="{680F1C9C-0BBD-478E-9EF6-EFB0BA915A04}" presName="rootText1" presStyleLbl="node0" presStyleIdx="0" presStyleCnt="1" custScaleX="76468" custScaleY="54608">
        <dgm:presLayoutVars>
          <dgm:chPref val="3"/>
        </dgm:presLayoutVars>
      </dgm:prSet>
      <dgm:spPr/>
    </dgm:pt>
    <dgm:pt modelId="{196F07A6-F5E4-4E0F-A2F6-2F977A662638}" type="pres">
      <dgm:prSet presAssocID="{680F1C9C-0BBD-478E-9EF6-EFB0BA915A04}" presName="rootConnector1" presStyleLbl="node1" presStyleIdx="0" presStyleCnt="0"/>
      <dgm:spPr/>
    </dgm:pt>
    <dgm:pt modelId="{6A0E367F-B37A-4EC6-A93C-A89C39BB1621}" type="pres">
      <dgm:prSet presAssocID="{680F1C9C-0BBD-478E-9EF6-EFB0BA915A04}" presName="hierChild2" presStyleCnt="0"/>
      <dgm:spPr/>
    </dgm:pt>
    <dgm:pt modelId="{6D50C7D0-8480-4FE3-A7FE-3FD5B4E9A723}" type="pres">
      <dgm:prSet presAssocID="{6E161924-6234-4FEF-8EE6-46883727193D}" presName="Name37" presStyleLbl="parChTrans1D2" presStyleIdx="0" presStyleCnt="2"/>
      <dgm:spPr/>
    </dgm:pt>
    <dgm:pt modelId="{AE18E270-8A2E-47F0-A6A4-2A11695DC216}" type="pres">
      <dgm:prSet presAssocID="{3821871B-A185-4BD9-BACD-4362833BC03D}" presName="hierRoot2" presStyleCnt="0">
        <dgm:presLayoutVars>
          <dgm:hierBranch val="init"/>
        </dgm:presLayoutVars>
      </dgm:prSet>
      <dgm:spPr/>
    </dgm:pt>
    <dgm:pt modelId="{7640DE80-A126-4B69-BB2A-46E4F98237D7}" type="pres">
      <dgm:prSet presAssocID="{3821871B-A185-4BD9-BACD-4362833BC03D}" presName="rootComposite" presStyleCnt="0"/>
      <dgm:spPr/>
    </dgm:pt>
    <dgm:pt modelId="{2BD26C5D-461A-4260-AFFD-8EA0CB843D12}" type="pres">
      <dgm:prSet presAssocID="{3821871B-A185-4BD9-BACD-4362833BC03D}" presName="rootText" presStyleLbl="node2" presStyleIdx="0" presStyleCnt="2">
        <dgm:presLayoutVars>
          <dgm:chPref val="3"/>
        </dgm:presLayoutVars>
      </dgm:prSet>
      <dgm:spPr/>
    </dgm:pt>
    <dgm:pt modelId="{A6B72246-32E5-4293-9206-533E533E2A16}" type="pres">
      <dgm:prSet presAssocID="{3821871B-A185-4BD9-BACD-4362833BC03D}" presName="rootConnector" presStyleLbl="node2" presStyleIdx="0" presStyleCnt="2"/>
      <dgm:spPr/>
    </dgm:pt>
    <dgm:pt modelId="{B5AB4F68-B597-44DD-9E80-2E226139DB34}" type="pres">
      <dgm:prSet presAssocID="{3821871B-A185-4BD9-BACD-4362833BC03D}" presName="hierChild4" presStyleCnt="0"/>
      <dgm:spPr/>
    </dgm:pt>
    <dgm:pt modelId="{8905156A-3D29-4316-98C4-BC3316A68248}" type="pres">
      <dgm:prSet presAssocID="{7301CDA1-F967-41AB-82B9-B51E74FADDB5}" presName="Name37" presStyleLbl="parChTrans1D3" presStyleIdx="0" presStyleCnt="4"/>
      <dgm:spPr/>
    </dgm:pt>
    <dgm:pt modelId="{51AADE97-B21C-442D-8828-9DBAAF90780B}" type="pres">
      <dgm:prSet presAssocID="{49EFB477-5641-4362-A43E-42BB2670F8BC}" presName="hierRoot2" presStyleCnt="0">
        <dgm:presLayoutVars>
          <dgm:hierBranch val="init"/>
        </dgm:presLayoutVars>
      </dgm:prSet>
      <dgm:spPr/>
    </dgm:pt>
    <dgm:pt modelId="{60F62C7D-2E97-4797-B287-823371462796}" type="pres">
      <dgm:prSet presAssocID="{49EFB477-5641-4362-A43E-42BB2670F8BC}" presName="rootComposite" presStyleCnt="0"/>
      <dgm:spPr/>
    </dgm:pt>
    <dgm:pt modelId="{881A59BF-7487-4D22-B294-FD06AF2FA158}" type="pres">
      <dgm:prSet presAssocID="{49EFB477-5641-4362-A43E-42BB2670F8BC}" presName="rootText" presStyleLbl="node3" presStyleIdx="0" presStyleCnt="4">
        <dgm:presLayoutVars>
          <dgm:chPref val="3"/>
        </dgm:presLayoutVars>
      </dgm:prSet>
      <dgm:spPr/>
    </dgm:pt>
    <dgm:pt modelId="{137D69C0-2347-4758-953E-9A6F28D5084F}" type="pres">
      <dgm:prSet presAssocID="{49EFB477-5641-4362-A43E-42BB2670F8BC}" presName="rootConnector" presStyleLbl="node3" presStyleIdx="0" presStyleCnt="4"/>
      <dgm:spPr/>
    </dgm:pt>
    <dgm:pt modelId="{DBB3515D-2DE8-428B-A868-63D1914BDC6F}" type="pres">
      <dgm:prSet presAssocID="{49EFB477-5641-4362-A43E-42BB2670F8BC}" presName="hierChild4" presStyleCnt="0"/>
      <dgm:spPr/>
    </dgm:pt>
    <dgm:pt modelId="{AA1CF6E6-A835-419A-B21C-97E3FD6035F8}" type="pres">
      <dgm:prSet presAssocID="{72D44486-6619-4C63-B1AF-96D829DF79B8}" presName="Name37" presStyleLbl="parChTrans1D4" presStyleIdx="0" presStyleCnt="4"/>
      <dgm:spPr/>
    </dgm:pt>
    <dgm:pt modelId="{06E2A309-877E-4475-9D65-FCBFCCAA4392}" type="pres">
      <dgm:prSet presAssocID="{1F922AEB-BB67-486A-8861-F5850590F162}" presName="hierRoot2" presStyleCnt="0">
        <dgm:presLayoutVars>
          <dgm:hierBranch val="init"/>
        </dgm:presLayoutVars>
      </dgm:prSet>
      <dgm:spPr/>
    </dgm:pt>
    <dgm:pt modelId="{04F99C4E-8E46-4B91-A281-8146130D928B}" type="pres">
      <dgm:prSet presAssocID="{1F922AEB-BB67-486A-8861-F5850590F162}" presName="rootComposite" presStyleCnt="0"/>
      <dgm:spPr/>
    </dgm:pt>
    <dgm:pt modelId="{B40BE5C6-25FE-434C-9029-E215F99287A7}" type="pres">
      <dgm:prSet presAssocID="{1F922AEB-BB67-486A-8861-F5850590F162}" presName="rootText" presStyleLbl="node4" presStyleIdx="0" presStyleCnt="4">
        <dgm:presLayoutVars>
          <dgm:chPref val="3"/>
        </dgm:presLayoutVars>
      </dgm:prSet>
      <dgm:spPr/>
    </dgm:pt>
    <dgm:pt modelId="{CBB13C38-2744-4D8F-B894-76A527BCF489}" type="pres">
      <dgm:prSet presAssocID="{1F922AEB-BB67-486A-8861-F5850590F162}" presName="rootConnector" presStyleLbl="node4" presStyleIdx="0" presStyleCnt="4"/>
      <dgm:spPr/>
    </dgm:pt>
    <dgm:pt modelId="{8D22D8B7-3E1F-4117-9EBB-8CC54F2CB660}" type="pres">
      <dgm:prSet presAssocID="{1F922AEB-BB67-486A-8861-F5850590F162}" presName="hierChild4" presStyleCnt="0"/>
      <dgm:spPr/>
    </dgm:pt>
    <dgm:pt modelId="{3E9BD49F-488A-4667-8914-60FE3D95E9BE}" type="pres">
      <dgm:prSet presAssocID="{1F922AEB-BB67-486A-8861-F5850590F162}" presName="hierChild5" presStyleCnt="0"/>
      <dgm:spPr/>
    </dgm:pt>
    <dgm:pt modelId="{D7470388-05F3-4AB3-BAD7-10B0EAE5D86F}" type="pres">
      <dgm:prSet presAssocID="{49EFB477-5641-4362-A43E-42BB2670F8BC}" presName="hierChild5" presStyleCnt="0"/>
      <dgm:spPr/>
    </dgm:pt>
    <dgm:pt modelId="{B2D9DA06-0655-4937-9605-9892786D7140}" type="pres">
      <dgm:prSet presAssocID="{3CA5D55F-B33A-4EE4-BA65-933754B3A251}" presName="Name37" presStyleLbl="parChTrans1D3" presStyleIdx="1" presStyleCnt="4"/>
      <dgm:spPr/>
    </dgm:pt>
    <dgm:pt modelId="{5CB6D27D-D3BA-409D-95C6-28BAE416581F}" type="pres">
      <dgm:prSet presAssocID="{5BE87CD0-6C56-403B-8D2B-11C98DE2F0EE}" presName="hierRoot2" presStyleCnt="0">
        <dgm:presLayoutVars>
          <dgm:hierBranch val="init"/>
        </dgm:presLayoutVars>
      </dgm:prSet>
      <dgm:spPr/>
    </dgm:pt>
    <dgm:pt modelId="{75D6E112-832A-47D5-9F50-FD2A238F193C}" type="pres">
      <dgm:prSet presAssocID="{5BE87CD0-6C56-403B-8D2B-11C98DE2F0EE}" presName="rootComposite" presStyleCnt="0"/>
      <dgm:spPr/>
    </dgm:pt>
    <dgm:pt modelId="{FC3ECB8F-C433-42BD-9FF9-3F0D33074F12}" type="pres">
      <dgm:prSet presAssocID="{5BE87CD0-6C56-403B-8D2B-11C98DE2F0EE}" presName="rootText" presStyleLbl="node3" presStyleIdx="1" presStyleCnt="4">
        <dgm:presLayoutVars>
          <dgm:chPref val="3"/>
        </dgm:presLayoutVars>
      </dgm:prSet>
      <dgm:spPr/>
    </dgm:pt>
    <dgm:pt modelId="{AED37A05-FFBD-490F-80FE-C8A67AE48C87}" type="pres">
      <dgm:prSet presAssocID="{5BE87CD0-6C56-403B-8D2B-11C98DE2F0EE}" presName="rootConnector" presStyleLbl="node3" presStyleIdx="1" presStyleCnt="4"/>
      <dgm:spPr/>
    </dgm:pt>
    <dgm:pt modelId="{B1BB8B51-EED0-4407-A0E2-DD890ED863AB}" type="pres">
      <dgm:prSet presAssocID="{5BE87CD0-6C56-403B-8D2B-11C98DE2F0EE}" presName="hierChild4" presStyleCnt="0"/>
      <dgm:spPr/>
    </dgm:pt>
    <dgm:pt modelId="{BDC12985-1AAB-41CB-AD6A-6D5A3B49AF83}" type="pres">
      <dgm:prSet presAssocID="{072F7EDC-F749-4C2E-A975-4BFFD37702C1}" presName="Name37" presStyleLbl="parChTrans1D4" presStyleIdx="1" presStyleCnt="4"/>
      <dgm:spPr/>
    </dgm:pt>
    <dgm:pt modelId="{CB7883D5-BCF5-464D-A3D8-39DA0D72D56D}" type="pres">
      <dgm:prSet presAssocID="{AFC30209-0454-4F77-940B-B2EA8B821929}" presName="hierRoot2" presStyleCnt="0">
        <dgm:presLayoutVars>
          <dgm:hierBranch val="init"/>
        </dgm:presLayoutVars>
      </dgm:prSet>
      <dgm:spPr/>
    </dgm:pt>
    <dgm:pt modelId="{E752EC97-87C8-4DA2-AB5D-F7E88172585F}" type="pres">
      <dgm:prSet presAssocID="{AFC30209-0454-4F77-940B-B2EA8B821929}" presName="rootComposite" presStyleCnt="0"/>
      <dgm:spPr/>
    </dgm:pt>
    <dgm:pt modelId="{64E4E996-0F7A-4AA4-88F5-905C93151028}" type="pres">
      <dgm:prSet presAssocID="{AFC30209-0454-4F77-940B-B2EA8B821929}" presName="rootText" presStyleLbl="node4" presStyleIdx="1" presStyleCnt="4">
        <dgm:presLayoutVars>
          <dgm:chPref val="3"/>
        </dgm:presLayoutVars>
      </dgm:prSet>
      <dgm:spPr/>
    </dgm:pt>
    <dgm:pt modelId="{B2057A2B-15FD-464C-8F07-24FD92F4EDE2}" type="pres">
      <dgm:prSet presAssocID="{AFC30209-0454-4F77-940B-B2EA8B821929}" presName="rootConnector" presStyleLbl="node4" presStyleIdx="1" presStyleCnt="4"/>
      <dgm:spPr/>
    </dgm:pt>
    <dgm:pt modelId="{696A08C9-A6B5-4BA2-9C31-31ED081A8358}" type="pres">
      <dgm:prSet presAssocID="{AFC30209-0454-4F77-940B-B2EA8B821929}" presName="hierChild4" presStyleCnt="0"/>
      <dgm:spPr/>
    </dgm:pt>
    <dgm:pt modelId="{8820E7E7-79E1-4AF5-A97C-155F17B8773D}" type="pres">
      <dgm:prSet presAssocID="{AFC30209-0454-4F77-940B-B2EA8B821929}" presName="hierChild5" presStyleCnt="0"/>
      <dgm:spPr/>
    </dgm:pt>
    <dgm:pt modelId="{AFE1B586-79DB-4779-83CA-61DED18A751A}" type="pres">
      <dgm:prSet presAssocID="{5BE87CD0-6C56-403B-8D2B-11C98DE2F0EE}" presName="hierChild5" presStyleCnt="0"/>
      <dgm:spPr/>
    </dgm:pt>
    <dgm:pt modelId="{30979CAF-A856-49AE-B3AD-F0EFC522411A}" type="pres">
      <dgm:prSet presAssocID="{3821871B-A185-4BD9-BACD-4362833BC03D}" presName="hierChild5" presStyleCnt="0"/>
      <dgm:spPr/>
    </dgm:pt>
    <dgm:pt modelId="{3CEAF029-9054-4598-A9C7-F1C5FA18B7D2}" type="pres">
      <dgm:prSet presAssocID="{7A79E2AB-5072-4CB3-9ED0-21E5C925D64D}" presName="Name37" presStyleLbl="parChTrans1D2" presStyleIdx="1" presStyleCnt="2"/>
      <dgm:spPr/>
    </dgm:pt>
    <dgm:pt modelId="{114B7B65-12E2-45CB-8A5F-762460611B24}" type="pres">
      <dgm:prSet presAssocID="{7331A0E6-C96F-4B45-B35F-CD8723F779F2}" presName="hierRoot2" presStyleCnt="0">
        <dgm:presLayoutVars>
          <dgm:hierBranch val="init"/>
        </dgm:presLayoutVars>
      </dgm:prSet>
      <dgm:spPr/>
    </dgm:pt>
    <dgm:pt modelId="{A51CE9ED-4E41-4032-8E23-F25EE0E761EE}" type="pres">
      <dgm:prSet presAssocID="{7331A0E6-C96F-4B45-B35F-CD8723F779F2}" presName="rootComposite" presStyleCnt="0"/>
      <dgm:spPr/>
    </dgm:pt>
    <dgm:pt modelId="{34FF1C32-9849-4BE3-BF27-B9D008B328B5}" type="pres">
      <dgm:prSet presAssocID="{7331A0E6-C96F-4B45-B35F-CD8723F779F2}" presName="rootText" presStyleLbl="node2" presStyleIdx="1" presStyleCnt="2">
        <dgm:presLayoutVars>
          <dgm:chPref val="3"/>
        </dgm:presLayoutVars>
      </dgm:prSet>
      <dgm:spPr/>
    </dgm:pt>
    <dgm:pt modelId="{45032B09-F41C-443B-A0A6-BCFDF72E112F}" type="pres">
      <dgm:prSet presAssocID="{7331A0E6-C96F-4B45-B35F-CD8723F779F2}" presName="rootConnector" presStyleLbl="node2" presStyleIdx="1" presStyleCnt="2"/>
      <dgm:spPr/>
    </dgm:pt>
    <dgm:pt modelId="{51B876DB-9B8C-4DF9-AED5-F68AF43CD57B}" type="pres">
      <dgm:prSet presAssocID="{7331A0E6-C96F-4B45-B35F-CD8723F779F2}" presName="hierChild4" presStyleCnt="0"/>
      <dgm:spPr/>
    </dgm:pt>
    <dgm:pt modelId="{19448D65-4369-4D58-AEE6-1B853EFECF8C}" type="pres">
      <dgm:prSet presAssocID="{E25C7079-1EC5-42D4-ACFF-19A3205D5FB9}" presName="Name37" presStyleLbl="parChTrans1D3" presStyleIdx="2" presStyleCnt="4"/>
      <dgm:spPr/>
    </dgm:pt>
    <dgm:pt modelId="{54CD00D1-AE97-453A-B6EB-8BC06284047E}" type="pres">
      <dgm:prSet presAssocID="{6517FE4F-6EFC-4BB4-B943-61BCFB0295D3}" presName="hierRoot2" presStyleCnt="0">
        <dgm:presLayoutVars>
          <dgm:hierBranch val="init"/>
        </dgm:presLayoutVars>
      </dgm:prSet>
      <dgm:spPr/>
    </dgm:pt>
    <dgm:pt modelId="{D61B7EAF-D6DE-4DC4-AA5C-7BB33458B135}" type="pres">
      <dgm:prSet presAssocID="{6517FE4F-6EFC-4BB4-B943-61BCFB0295D3}" presName="rootComposite" presStyleCnt="0"/>
      <dgm:spPr/>
    </dgm:pt>
    <dgm:pt modelId="{710A7D2C-2974-4337-B04A-82D3373C96DB}" type="pres">
      <dgm:prSet presAssocID="{6517FE4F-6EFC-4BB4-B943-61BCFB0295D3}" presName="rootText" presStyleLbl="node3" presStyleIdx="2" presStyleCnt="4">
        <dgm:presLayoutVars>
          <dgm:chPref val="3"/>
        </dgm:presLayoutVars>
      </dgm:prSet>
      <dgm:spPr/>
    </dgm:pt>
    <dgm:pt modelId="{60451768-0FD8-44D2-857F-79C5A61249B1}" type="pres">
      <dgm:prSet presAssocID="{6517FE4F-6EFC-4BB4-B943-61BCFB0295D3}" presName="rootConnector" presStyleLbl="node3" presStyleIdx="2" presStyleCnt="4"/>
      <dgm:spPr/>
    </dgm:pt>
    <dgm:pt modelId="{B530C8C9-A7B7-406E-9EC8-480103ECF759}" type="pres">
      <dgm:prSet presAssocID="{6517FE4F-6EFC-4BB4-B943-61BCFB0295D3}" presName="hierChild4" presStyleCnt="0"/>
      <dgm:spPr/>
    </dgm:pt>
    <dgm:pt modelId="{7AFA5A52-DAC2-4981-BA47-C7F636278AB7}" type="pres">
      <dgm:prSet presAssocID="{54DEBA6F-D939-4BB4-A7C1-230390D2232C}" presName="Name37" presStyleLbl="parChTrans1D4" presStyleIdx="2" presStyleCnt="4"/>
      <dgm:spPr/>
    </dgm:pt>
    <dgm:pt modelId="{8A1E0637-FFBB-4491-ADAD-7EDD60F142EA}" type="pres">
      <dgm:prSet presAssocID="{D7B9598A-5B4D-415B-B5FD-2AA9D40A0A67}" presName="hierRoot2" presStyleCnt="0">
        <dgm:presLayoutVars>
          <dgm:hierBranch val="init"/>
        </dgm:presLayoutVars>
      </dgm:prSet>
      <dgm:spPr/>
    </dgm:pt>
    <dgm:pt modelId="{E7543274-92F4-400B-AE64-4B8EE5A6A8B7}" type="pres">
      <dgm:prSet presAssocID="{D7B9598A-5B4D-415B-B5FD-2AA9D40A0A67}" presName="rootComposite" presStyleCnt="0"/>
      <dgm:spPr/>
    </dgm:pt>
    <dgm:pt modelId="{3C04A1D9-427C-43BD-80FB-7247C8F230FF}" type="pres">
      <dgm:prSet presAssocID="{D7B9598A-5B4D-415B-B5FD-2AA9D40A0A67}" presName="rootText" presStyleLbl="node4" presStyleIdx="2" presStyleCnt="4">
        <dgm:presLayoutVars>
          <dgm:chPref val="3"/>
        </dgm:presLayoutVars>
      </dgm:prSet>
      <dgm:spPr/>
    </dgm:pt>
    <dgm:pt modelId="{B8403D65-5988-4924-ACB4-0D19982FE402}" type="pres">
      <dgm:prSet presAssocID="{D7B9598A-5B4D-415B-B5FD-2AA9D40A0A67}" presName="rootConnector" presStyleLbl="node4" presStyleIdx="2" presStyleCnt="4"/>
      <dgm:spPr/>
    </dgm:pt>
    <dgm:pt modelId="{8ECBCFDD-78D9-457D-AC9C-0E6F2DF15EFA}" type="pres">
      <dgm:prSet presAssocID="{D7B9598A-5B4D-415B-B5FD-2AA9D40A0A67}" presName="hierChild4" presStyleCnt="0"/>
      <dgm:spPr/>
    </dgm:pt>
    <dgm:pt modelId="{06ED6CC5-5795-4A37-96A8-7137295CE209}" type="pres">
      <dgm:prSet presAssocID="{D7B9598A-5B4D-415B-B5FD-2AA9D40A0A67}" presName="hierChild5" presStyleCnt="0"/>
      <dgm:spPr/>
    </dgm:pt>
    <dgm:pt modelId="{5860A2A5-FEFC-4025-A8AC-487B103CA529}" type="pres">
      <dgm:prSet presAssocID="{6517FE4F-6EFC-4BB4-B943-61BCFB0295D3}" presName="hierChild5" presStyleCnt="0"/>
      <dgm:spPr/>
    </dgm:pt>
    <dgm:pt modelId="{F072D4F5-8A51-4E4F-919B-5BA2485168FE}" type="pres">
      <dgm:prSet presAssocID="{81E0B7FC-E127-48A2-9585-47A57992EB1D}" presName="Name37" presStyleLbl="parChTrans1D3" presStyleIdx="3" presStyleCnt="4"/>
      <dgm:spPr/>
    </dgm:pt>
    <dgm:pt modelId="{7253F6A1-452E-469F-B8BF-E52C16228426}" type="pres">
      <dgm:prSet presAssocID="{5BC91592-A4CB-434E-A70F-763E3AA106FD}" presName="hierRoot2" presStyleCnt="0">
        <dgm:presLayoutVars>
          <dgm:hierBranch val="init"/>
        </dgm:presLayoutVars>
      </dgm:prSet>
      <dgm:spPr/>
    </dgm:pt>
    <dgm:pt modelId="{679511D0-1212-4A26-B546-7D47912517A5}" type="pres">
      <dgm:prSet presAssocID="{5BC91592-A4CB-434E-A70F-763E3AA106FD}" presName="rootComposite" presStyleCnt="0"/>
      <dgm:spPr/>
    </dgm:pt>
    <dgm:pt modelId="{28C6169C-F256-4162-977D-0CC72E5AD646}" type="pres">
      <dgm:prSet presAssocID="{5BC91592-A4CB-434E-A70F-763E3AA106FD}" presName="rootText" presStyleLbl="node3" presStyleIdx="3" presStyleCnt="4">
        <dgm:presLayoutVars>
          <dgm:chPref val="3"/>
        </dgm:presLayoutVars>
      </dgm:prSet>
      <dgm:spPr/>
    </dgm:pt>
    <dgm:pt modelId="{85CA1E9A-4BAB-4FCC-8BC9-C3D567061A54}" type="pres">
      <dgm:prSet presAssocID="{5BC91592-A4CB-434E-A70F-763E3AA106FD}" presName="rootConnector" presStyleLbl="node3" presStyleIdx="3" presStyleCnt="4"/>
      <dgm:spPr/>
    </dgm:pt>
    <dgm:pt modelId="{A31B74C8-049C-44FA-BE5A-D0F323D77139}" type="pres">
      <dgm:prSet presAssocID="{5BC91592-A4CB-434E-A70F-763E3AA106FD}" presName="hierChild4" presStyleCnt="0"/>
      <dgm:spPr/>
    </dgm:pt>
    <dgm:pt modelId="{F6CD30CA-7E57-4AB2-80A8-24D4D9E17C6E}" type="pres">
      <dgm:prSet presAssocID="{470C5BE9-3C4D-4A00-8911-B3E8DF9A4CF7}" presName="Name37" presStyleLbl="parChTrans1D4" presStyleIdx="3" presStyleCnt="4"/>
      <dgm:spPr/>
    </dgm:pt>
    <dgm:pt modelId="{718D3CCA-80AF-4166-8722-6ADCE593DC34}" type="pres">
      <dgm:prSet presAssocID="{15F8B2E0-1518-4714-B629-83FFCEB19F92}" presName="hierRoot2" presStyleCnt="0">
        <dgm:presLayoutVars>
          <dgm:hierBranch val="init"/>
        </dgm:presLayoutVars>
      </dgm:prSet>
      <dgm:spPr/>
    </dgm:pt>
    <dgm:pt modelId="{E5535118-6281-43BF-A648-5A5201389549}" type="pres">
      <dgm:prSet presAssocID="{15F8B2E0-1518-4714-B629-83FFCEB19F92}" presName="rootComposite" presStyleCnt="0"/>
      <dgm:spPr/>
    </dgm:pt>
    <dgm:pt modelId="{BDD8E966-4F5D-4321-93A4-602C0E45F35F}" type="pres">
      <dgm:prSet presAssocID="{15F8B2E0-1518-4714-B629-83FFCEB19F92}" presName="rootText" presStyleLbl="node4" presStyleIdx="3" presStyleCnt="4">
        <dgm:presLayoutVars>
          <dgm:chPref val="3"/>
        </dgm:presLayoutVars>
      </dgm:prSet>
      <dgm:spPr/>
    </dgm:pt>
    <dgm:pt modelId="{970919C2-DD6C-4CCA-8AFF-AE5B568D766B}" type="pres">
      <dgm:prSet presAssocID="{15F8B2E0-1518-4714-B629-83FFCEB19F92}" presName="rootConnector" presStyleLbl="node4" presStyleIdx="3" presStyleCnt="4"/>
      <dgm:spPr/>
    </dgm:pt>
    <dgm:pt modelId="{C908EF67-2C07-4AD4-81B1-AE7D056FEC5C}" type="pres">
      <dgm:prSet presAssocID="{15F8B2E0-1518-4714-B629-83FFCEB19F92}" presName="hierChild4" presStyleCnt="0"/>
      <dgm:spPr/>
    </dgm:pt>
    <dgm:pt modelId="{D04CD3C9-763D-4AC4-9F7C-93043D84A534}" type="pres">
      <dgm:prSet presAssocID="{15F8B2E0-1518-4714-B629-83FFCEB19F92}" presName="hierChild5" presStyleCnt="0"/>
      <dgm:spPr/>
    </dgm:pt>
    <dgm:pt modelId="{35032210-BE18-462C-B605-3E235C94A155}" type="pres">
      <dgm:prSet presAssocID="{5BC91592-A4CB-434E-A70F-763E3AA106FD}" presName="hierChild5" presStyleCnt="0"/>
      <dgm:spPr/>
    </dgm:pt>
    <dgm:pt modelId="{1C01CCC2-7C99-4B12-A2F7-EED0DE2990AA}" type="pres">
      <dgm:prSet presAssocID="{7331A0E6-C96F-4B45-B35F-CD8723F779F2}" presName="hierChild5" presStyleCnt="0"/>
      <dgm:spPr/>
    </dgm:pt>
    <dgm:pt modelId="{859E7372-AE22-470E-95E8-440692053E81}" type="pres">
      <dgm:prSet presAssocID="{680F1C9C-0BBD-478E-9EF6-EFB0BA915A04}" presName="hierChild3" presStyleCnt="0"/>
      <dgm:spPr/>
    </dgm:pt>
  </dgm:ptLst>
  <dgm:cxnLst>
    <dgm:cxn modelId="{0285D304-C99F-44F5-A240-5B6CD06E3DC6}" type="presOf" srcId="{7301CDA1-F967-41AB-82B9-B51E74FADDB5}" destId="{8905156A-3D29-4316-98C4-BC3316A68248}" srcOrd="0" destOrd="0" presId="urn:microsoft.com/office/officeart/2005/8/layout/orgChart1"/>
    <dgm:cxn modelId="{1E443013-B4A7-4E2D-B07F-C211EEBA2773}" type="presOf" srcId="{81E0B7FC-E127-48A2-9585-47A57992EB1D}" destId="{F072D4F5-8A51-4E4F-919B-5BA2485168FE}" srcOrd="0" destOrd="0" presId="urn:microsoft.com/office/officeart/2005/8/layout/orgChart1"/>
    <dgm:cxn modelId="{26E4A31B-F3F1-4A0C-A58D-2D9114869B24}" srcId="{7331A0E6-C96F-4B45-B35F-CD8723F779F2}" destId="{5BC91592-A4CB-434E-A70F-763E3AA106FD}" srcOrd="1" destOrd="0" parTransId="{81E0B7FC-E127-48A2-9585-47A57992EB1D}" sibTransId="{36D7E0FE-6CF4-4899-B872-1CAB88EEADA4}"/>
    <dgm:cxn modelId="{BABCF31D-41FD-4F13-A5C8-3972A47A91AF}" srcId="{5BE87CD0-6C56-403B-8D2B-11C98DE2F0EE}" destId="{AFC30209-0454-4F77-940B-B2EA8B821929}" srcOrd="0" destOrd="0" parTransId="{072F7EDC-F749-4C2E-A975-4BFFD37702C1}" sibTransId="{99AA398E-CC4E-450D-A174-FF5F3643129E}"/>
    <dgm:cxn modelId="{A002DF20-9ACB-433D-91F6-AFCE0529A105}" srcId="{49EFB477-5641-4362-A43E-42BB2670F8BC}" destId="{1F922AEB-BB67-486A-8861-F5850590F162}" srcOrd="0" destOrd="0" parTransId="{72D44486-6619-4C63-B1AF-96D829DF79B8}" sibTransId="{9591A062-0866-48FE-A4C5-BDA0F1B4578D}"/>
    <dgm:cxn modelId="{CA06B832-7E86-484D-990B-9164FE411F48}" type="presOf" srcId="{5BC91592-A4CB-434E-A70F-763E3AA106FD}" destId="{85CA1E9A-4BAB-4FCC-8BC9-C3D567061A54}" srcOrd="1" destOrd="0" presId="urn:microsoft.com/office/officeart/2005/8/layout/orgChart1"/>
    <dgm:cxn modelId="{8433303C-B08A-465C-B498-A46640F1693A}" type="presOf" srcId="{3CA5D55F-B33A-4EE4-BA65-933754B3A251}" destId="{B2D9DA06-0655-4937-9605-9892786D7140}" srcOrd="0" destOrd="0" presId="urn:microsoft.com/office/officeart/2005/8/layout/orgChart1"/>
    <dgm:cxn modelId="{4D7F043D-AA48-46AC-9B8C-6B219BB1BDC3}" type="presOf" srcId="{072F7EDC-F749-4C2E-A975-4BFFD37702C1}" destId="{BDC12985-1AAB-41CB-AD6A-6D5A3B49AF83}" srcOrd="0" destOrd="0" presId="urn:microsoft.com/office/officeart/2005/8/layout/orgChart1"/>
    <dgm:cxn modelId="{355FCE60-7149-4676-856E-8FE743158F0D}" type="presOf" srcId="{AFC30209-0454-4F77-940B-B2EA8B821929}" destId="{B2057A2B-15FD-464C-8F07-24FD92F4EDE2}" srcOrd="1" destOrd="0" presId="urn:microsoft.com/office/officeart/2005/8/layout/orgChart1"/>
    <dgm:cxn modelId="{67D2AA46-73F5-4D30-B141-FBE351DA06D2}" type="presOf" srcId="{5BE87CD0-6C56-403B-8D2B-11C98DE2F0EE}" destId="{AED37A05-FFBD-490F-80FE-C8A67AE48C87}" srcOrd="1" destOrd="0" presId="urn:microsoft.com/office/officeart/2005/8/layout/orgChart1"/>
    <dgm:cxn modelId="{6CAA6949-C7AA-401C-B85C-8AC49D4E56ED}" srcId="{3821871B-A185-4BD9-BACD-4362833BC03D}" destId="{49EFB477-5641-4362-A43E-42BB2670F8BC}" srcOrd="0" destOrd="0" parTransId="{7301CDA1-F967-41AB-82B9-B51E74FADDB5}" sibTransId="{6ED6CCB3-E18F-425F-942D-EF15AF085ACA}"/>
    <dgm:cxn modelId="{974DD749-6199-466C-9A06-FA632A771BE9}" srcId="{680F1C9C-0BBD-478E-9EF6-EFB0BA915A04}" destId="{3821871B-A185-4BD9-BACD-4362833BC03D}" srcOrd="0" destOrd="0" parTransId="{6E161924-6234-4FEF-8EE6-46883727193D}" sibTransId="{B48E527B-9553-4C21-91E5-C9596FB7351A}"/>
    <dgm:cxn modelId="{6E1AF74C-B3F2-4824-8EF9-1DAFDA6C8023}" srcId="{6517FE4F-6EFC-4BB4-B943-61BCFB0295D3}" destId="{D7B9598A-5B4D-415B-B5FD-2AA9D40A0A67}" srcOrd="0" destOrd="0" parTransId="{54DEBA6F-D939-4BB4-A7C1-230390D2232C}" sibTransId="{B587D1E0-B9CC-4847-B7BC-FD6A77A2A731}"/>
    <dgm:cxn modelId="{6F3C3651-9B83-4D28-8E16-7CE151B58B65}" type="presOf" srcId="{680F1C9C-0BBD-478E-9EF6-EFB0BA915A04}" destId="{65D894C5-C5F9-4A79-A7C3-456C063C853B}" srcOrd="0" destOrd="0" presId="urn:microsoft.com/office/officeart/2005/8/layout/orgChart1"/>
    <dgm:cxn modelId="{3DE00374-9C3F-4630-9B1A-BD3CB71C013C}" type="presOf" srcId="{15F8B2E0-1518-4714-B629-83FFCEB19F92}" destId="{970919C2-DD6C-4CCA-8AFF-AE5B568D766B}" srcOrd="1" destOrd="0" presId="urn:microsoft.com/office/officeart/2005/8/layout/orgChart1"/>
    <dgm:cxn modelId="{872D2276-3715-4586-A28D-0FEA4F936A3F}" type="presOf" srcId="{AFC30209-0454-4F77-940B-B2EA8B821929}" destId="{64E4E996-0F7A-4AA4-88F5-905C93151028}" srcOrd="0" destOrd="0" presId="urn:microsoft.com/office/officeart/2005/8/layout/orgChart1"/>
    <dgm:cxn modelId="{1667D159-A8D5-4CE1-9A56-054174623521}" type="presOf" srcId="{680F1C9C-0BBD-478E-9EF6-EFB0BA915A04}" destId="{196F07A6-F5E4-4E0F-A2F6-2F977A662638}" srcOrd="1" destOrd="0" presId="urn:microsoft.com/office/officeart/2005/8/layout/orgChart1"/>
    <dgm:cxn modelId="{90775881-42D7-4ACA-BCCE-74878ADB8C73}" type="presOf" srcId="{68E12D76-AE6B-4DEA-A6DA-C7650604B8A2}" destId="{F54001D1-F844-423B-8E89-37E649133A09}" srcOrd="0" destOrd="0" presId="urn:microsoft.com/office/officeart/2005/8/layout/orgChart1"/>
    <dgm:cxn modelId="{84492889-4923-49FA-B658-EE6203E88941}" type="presOf" srcId="{3821871B-A185-4BD9-BACD-4362833BC03D}" destId="{2BD26C5D-461A-4260-AFFD-8EA0CB843D12}" srcOrd="0" destOrd="0" presId="urn:microsoft.com/office/officeart/2005/8/layout/orgChart1"/>
    <dgm:cxn modelId="{76B5258E-DA68-48D5-A585-CFC11FF87EFD}" srcId="{7331A0E6-C96F-4B45-B35F-CD8723F779F2}" destId="{6517FE4F-6EFC-4BB4-B943-61BCFB0295D3}" srcOrd="0" destOrd="0" parTransId="{E25C7079-1EC5-42D4-ACFF-19A3205D5FB9}" sibTransId="{D403E4F1-E2ED-4EA6-80CC-7B8314622A58}"/>
    <dgm:cxn modelId="{94129F8F-9FA8-4E9C-9464-99E5A6DAE423}" type="presOf" srcId="{6517FE4F-6EFC-4BB4-B943-61BCFB0295D3}" destId="{60451768-0FD8-44D2-857F-79C5A61249B1}" srcOrd="1" destOrd="0" presId="urn:microsoft.com/office/officeart/2005/8/layout/orgChart1"/>
    <dgm:cxn modelId="{D02F9690-3381-4EF4-9F57-1063EAE9B5EE}" type="presOf" srcId="{1F922AEB-BB67-486A-8861-F5850590F162}" destId="{B40BE5C6-25FE-434C-9029-E215F99287A7}" srcOrd="0" destOrd="0" presId="urn:microsoft.com/office/officeart/2005/8/layout/orgChart1"/>
    <dgm:cxn modelId="{4C681C9B-F4C3-4909-9435-1F78213E3F9E}" type="presOf" srcId="{D7B9598A-5B4D-415B-B5FD-2AA9D40A0A67}" destId="{B8403D65-5988-4924-ACB4-0D19982FE402}" srcOrd="1" destOrd="0" presId="urn:microsoft.com/office/officeart/2005/8/layout/orgChart1"/>
    <dgm:cxn modelId="{47FED99C-9235-4193-B2EF-9B8912932540}" type="presOf" srcId="{470C5BE9-3C4D-4A00-8911-B3E8DF9A4CF7}" destId="{F6CD30CA-7E57-4AB2-80A8-24D4D9E17C6E}" srcOrd="0" destOrd="0" presId="urn:microsoft.com/office/officeart/2005/8/layout/orgChart1"/>
    <dgm:cxn modelId="{2E8FFAAB-7262-423E-948B-04AAB9A42E75}" type="presOf" srcId="{6517FE4F-6EFC-4BB4-B943-61BCFB0295D3}" destId="{710A7D2C-2974-4337-B04A-82D3373C96DB}" srcOrd="0" destOrd="0" presId="urn:microsoft.com/office/officeart/2005/8/layout/orgChart1"/>
    <dgm:cxn modelId="{5C28A5AD-872D-4285-9978-E6984EA52966}" type="presOf" srcId="{49EFB477-5641-4362-A43E-42BB2670F8BC}" destId="{881A59BF-7487-4D22-B294-FD06AF2FA158}" srcOrd="0" destOrd="0" presId="urn:microsoft.com/office/officeart/2005/8/layout/orgChart1"/>
    <dgm:cxn modelId="{0B430BAE-7720-4A12-B3D6-43FC81940D4F}" type="presOf" srcId="{72D44486-6619-4C63-B1AF-96D829DF79B8}" destId="{AA1CF6E6-A835-419A-B21C-97E3FD6035F8}" srcOrd="0" destOrd="0" presId="urn:microsoft.com/office/officeart/2005/8/layout/orgChart1"/>
    <dgm:cxn modelId="{4A256CB1-B3EF-4571-8ECB-4185ADCD2F16}" srcId="{3821871B-A185-4BD9-BACD-4362833BC03D}" destId="{5BE87CD0-6C56-403B-8D2B-11C98DE2F0EE}" srcOrd="1" destOrd="0" parTransId="{3CA5D55F-B33A-4EE4-BA65-933754B3A251}" sibTransId="{E2610C73-3ED5-4414-AC1B-77E9472A520E}"/>
    <dgm:cxn modelId="{E390BBB1-A99C-4FBE-BFA6-DBC7DD0E72CD}" type="presOf" srcId="{6E161924-6234-4FEF-8EE6-46883727193D}" destId="{6D50C7D0-8480-4FE3-A7FE-3FD5B4E9A723}" srcOrd="0" destOrd="0" presId="urn:microsoft.com/office/officeart/2005/8/layout/orgChart1"/>
    <dgm:cxn modelId="{8B521CB6-AAFA-4BD4-B27F-BFEA1D7116A1}" type="presOf" srcId="{E25C7079-1EC5-42D4-ACFF-19A3205D5FB9}" destId="{19448D65-4369-4D58-AEE6-1B853EFECF8C}" srcOrd="0" destOrd="0" presId="urn:microsoft.com/office/officeart/2005/8/layout/orgChart1"/>
    <dgm:cxn modelId="{A45715BC-FFC0-46A5-AF95-FDEAB75BF425}" type="presOf" srcId="{49EFB477-5641-4362-A43E-42BB2670F8BC}" destId="{137D69C0-2347-4758-953E-9A6F28D5084F}" srcOrd="1" destOrd="0" presId="urn:microsoft.com/office/officeart/2005/8/layout/orgChart1"/>
    <dgm:cxn modelId="{411B76BF-36C5-4B9D-853C-908F13A79442}" type="presOf" srcId="{1F922AEB-BB67-486A-8861-F5850590F162}" destId="{CBB13C38-2744-4D8F-B894-76A527BCF489}" srcOrd="1" destOrd="0" presId="urn:microsoft.com/office/officeart/2005/8/layout/orgChart1"/>
    <dgm:cxn modelId="{B5318FC2-11C9-4419-B206-F3FD0A0772E3}" type="presOf" srcId="{7A79E2AB-5072-4CB3-9ED0-21E5C925D64D}" destId="{3CEAF029-9054-4598-A9C7-F1C5FA18B7D2}" srcOrd="0" destOrd="0" presId="urn:microsoft.com/office/officeart/2005/8/layout/orgChart1"/>
    <dgm:cxn modelId="{913ED0C5-2155-4783-93E7-1F338D68A649}" type="presOf" srcId="{3821871B-A185-4BD9-BACD-4362833BC03D}" destId="{A6B72246-32E5-4293-9206-533E533E2A16}" srcOrd="1" destOrd="0" presId="urn:microsoft.com/office/officeart/2005/8/layout/orgChart1"/>
    <dgm:cxn modelId="{C23092C9-C611-4F24-A498-29DFD09013AE}" type="presOf" srcId="{D7B9598A-5B4D-415B-B5FD-2AA9D40A0A67}" destId="{3C04A1D9-427C-43BD-80FB-7247C8F230FF}" srcOrd="0" destOrd="0" presId="urn:microsoft.com/office/officeart/2005/8/layout/orgChart1"/>
    <dgm:cxn modelId="{5695BAC9-3480-4872-9F52-DBE36DA8D4A1}" srcId="{5BC91592-A4CB-434E-A70F-763E3AA106FD}" destId="{15F8B2E0-1518-4714-B629-83FFCEB19F92}" srcOrd="0" destOrd="0" parTransId="{470C5BE9-3C4D-4A00-8911-B3E8DF9A4CF7}" sibTransId="{F453DBB0-FD3E-46DE-9673-3FD4BAF00486}"/>
    <dgm:cxn modelId="{84D9EDD2-8C28-43D8-82B3-144901C8332B}" srcId="{68E12D76-AE6B-4DEA-A6DA-C7650604B8A2}" destId="{680F1C9C-0BBD-478E-9EF6-EFB0BA915A04}" srcOrd="0" destOrd="0" parTransId="{E1B45635-1951-403B-A294-286C998399FB}" sibTransId="{4CB96B54-CDD1-47E7-9BA9-CEA5D1E18A66}"/>
    <dgm:cxn modelId="{2E7C70D4-6CB7-49B2-A426-73C5ED568B89}" type="presOf" srcId="{15F8B2E0-1518-4714-B629-83FFCEB19F92}" destId="{BDD8E966-4F5D-4321-93A4-602C0E45F35F}" srcOrd="0" destOrd="0" presId="urn:microsoft.com/office/officeart/2005/8/layout/orgChart1"/>
    <dgm:cxn modelId="{7377B9EB-6ACB-420A-9EF7-208A2F9EF9F6}" type="presOf" srcId="{54DEBA6F-D939-4BB4-A7C1-230390D2232C}" destId="{7AFA5A52-DAC2-4981-BA47-C7F636278AB7}" srcOrd="0" destOrd="0" presId="urn:microsoft.com/office/officeart/2005/8/layout/orgChart1"/>
    <dgm:cxn modelId="{075718EE-984D-4AEA-A40D-631BD144AA76}" srcId="{680F1C9C-0BBD-478E-9EF6-EFB0BA915A04}" destId="{7331A0E6-C96F-4B45-B35F-CD8723F779F2}" srcOrd="1" destOrd="0" parTransId="{7A79E2AB-5072-4CB3-9ED0-21E5C925D64D}" sibTransId="{3A64C8F8-2489-4A18-A3A8-9EFE49F1D97E}"/>
    <dgm:cxn modelId="{983F11F0-24D8-4E82-9661-98EC175ECFEA}" type="presOf" srcId="{7331A0E6-C96F-4B45-B35F-CD8723F779F2}" destId="{34FF1C32-9849-4BE3-BF27-B9D008B328B5}" srcOrd="0" destOrd="0" presId="urn:microsoft.com/office/officeart/2005/8/layout/orgChart1"/>
    <dgm:cxn modelId="{23966CF0-009E-4070-A4E6-4ED1DFA814AF}" type="presOf" srcId="{7331A0E6-C96F-4B45-B35F-CD8723F779F2}" destId="{45032B09-F41C-443B-A0A6-BCFDF72E112F}" srcOrd="1" destOrd="0" presId="urn:microsoft.com/office/officeart/2005/8/layout/orgChart1"/>
    <dgm:cxn modelId="{E200F5F2-7D54-4265-A30D-C93C9F1DCAF7}" type="presOf" srcId="{5BE87CD0-6C56-403B-8D2B-11C98DE2F0EE}" destId="{FC3ECB8F-C433-42BD-9FF9-3F0D33074F12}" srcOrd="0" destOrd="0" presId="urn:microsoft.com/office/officeart/2005/8/layout/orgChart1"/>
    <dgm:cxn modelId="{A155D6FD-0B8B-4859-8F64-D225C75C6391}" type="presOf" srcId="{5BC91592-A4CB-434E-A70F-763E3AA106FD}" destId="{28C6169C-F256-4162-977D-0CC72E5AD646}" srcOrd="0" destOrd="0" presId="urn:microsoft.com/office/officeart/2005/8/layout/orgChart1"/>
    <dgm:cxn modelId="{16B3F340-E11F-48E1-9B93-B433CF53C70C}" type="presParOf" srcId="{F54001D1-F844-423B-8E89-37E649133A09}" destId="{8F64495D-5F74-4119-BB73-69B224188645}" srcOrd="0" destOrd="0" presId="urn:microsoft.com/office/officeart/2005/8/layout/orgChart1"/>
    <dgm:cxn modelId="{36CB9816-BBF8-4FDF-BEB6-E82EBF4BE67E}" type="presParOf" srcId="{8F64495D-5F74-4119-BB73-69B224188645}" destId="{49121F4A-E1F2-4BF4-AFFB-D035E78A1334}" srcOrd="0" destOrd="0" presId="urn:microsoft.com/office/officeart/2005/8/layout/orgChart1"/>
    <dgm:cxn modelId="{CF365174-DEAE-44FB-A50D-38BE32F2B503}" type="presParOf" srcId="{49121F4A-E1F2-4BF4-AFFB-D035E78A1334}" destId="{65D894C5-C5F9-4A79-A7C3-456C063C853B}" srcOrd="0" destOrd="0" presId="urn:microsoft.com/office/officeart/2005/8/layout/orgChart1"/>
    <dgm:cxn modelId="{31EF7D75-F5B8-400F-97F6-E1AE14825E02}" type="presParOf" srcId="{49121F4A-E1F2-4BF4-AFFB-D035E78A1334}" destId="{196F07A6-F5E4-4E0F-A2F6-2F977A662638}" srcOrd="1" destOrd="0" presId="urn:microsoft.com/office/officeart/2005/8/layout/orgChart1"/>
    <dgm:cxn modelId="{60BD9FBE-6C84-4A80-AEF9-2763C1F89634}" type="presParOf" srcId="{8F64495D-5F74-4119-BB73-69B224188645}" destId="{6A0E367F-B37A-4EC6-A93C-A89C39BB1621}" srcOrd="1" destOrd="0" presId="urn:microsoft.com/office/officeart/2005/8/layout/orgChart1"/>
    <dgm:cxn modelId="{4341FB1B-6684-4585-819E-F129F98757BA}" type="presParOf" srcId="{6A0E367F-B37A-4EC6-A93C-A89C39BB1621}" destId="{6D50C7D0-8480-4FE3-A7FE-3FD5B4E9A723}" srcOrd="0" destOrd="0" presId="urn:microsoft.com/office/officeart/2005/8/layout/orgChart1"/>
    <dgm:cxn modelId="{035A9E3C-0B24-4E0E-B3BB-BA37A629A9D4}" type="presParOf" srcId="{6A0E367F-B37A-4EC6-A93C-A89C39BB1621}" destId="{AE18E270-8A2E-47F0-A6A4-2A11695DC216}" srcOrd="1" destOrd="0" presId="urn:microsoft.com/office/officeart/2005/8/layout/orgChart1"/>
    <dgm:cxn modelId="{673E6359-864C-41D0-B3ED-302097A9905F}" type="presParOf" srcId="{AE18E270-8A2E-47F0-A6A4-2A11695DC216}" destId="{7640DE80-A126-4B69-BB2A-46E4F98237D7}" srcOrd="0" destOrd="0" presId="urn:microsoft.com/office/officeart/2005/8/layout/orgChart1"/>
    <dgm:cxn modelId="{BEF3F113-F835-4AB0-BCA4-CFCB1B2EDB34}" type="presParOf" srcId="{7640DE80-A126-4B69-BB2A-46E4F98237D7}" destId="{2BD26C5D-461A-4260-AFFD-8EA0CB843D12}" srcOrd="0" destOrd="0" presId="urn:microsoft.com/office/officeart/2005/8/layout/orgChart1"/>
    <dgm:cxn modelId="{63168ED0-55AC-453F-880E-EEAEBE1D5666}" type="presParOf" srcId="{7640DE80-A126-4B69-BB2A-46E4F98237D7}" destId="{A6B72246-32E5-4293-9206-533E533E2A16}" srcOrd="1" destOrd="0" presId="urn:microsoft.com/office/officeart/2005/8/layout/orgChart1"/>
    <dgm:cxn modelId="{8881147C-D1F4-4B2E-914D-60CB6F210355}" type="presParOf" srcId="{AE18E270-8A2E-47F0-A6A4-2A11695DC216}" destId="{B5AB4F68-B597-44DD-9E80-2E226139DB34}" srcOrd="1" destOrd="0" presId="urn:microsoft.com/office/officeart/2005/8/layout/orgChart1"/>
    <dgm:cxn modelId="{82771C2F-AA88-4B50-B28F-2B92ED264D52}" type="presParOf" srcId="{B5AB4F68-B597-44DD-9E80-2E226139DB34}" destId="{8905156A-3D29-4316-98C4-BC3316A68248}" srcOrd="0" destOrd="0" presId="urn:microsoft.com/office/officeart/2005/8/layout/orgChart1"/>
    <dgm:cxn modelId="{7A23A0BB-41A5-4157-A259-9BDE04480FCA}" type="presParOf" srcId="{B5AB4F68-B597-44DD-9E80-2E226139DB34}" destId="{51AADE97-B21C-442D-8828-9DBAAF90780B}" srcOrd="1" destOrd="0" presId="urn:microsoft.com/office/officeart/2005/8/layout/orgChart1"/>
    <dgm:cxn modelId="{87533502-CBB9-4984-89EB-3E093298C722}" type="presParOf" srcId="{51AADE97-B21C-442D-8828-9DBAAF90780B}" destId="{60F62C7D-2E97-4797-B287-823371462796}" srcOrd="0" destOrd="0" presId="urn:microsoft.com/office/officeart/2005/8/layout/orgChart1"/>
    <dgm:cxn modelId="{FA9F4674-2D4C-4A16-9DDC-0E46D2D8DA0A}" type="presParOf" srcId="{60F62C7D-2E97-4797-B287-823371462796}" destId="{881A59BF-7487-4D22-B294-FD06AF2FA158}" srcOrd="0" destOrd="0" presId="urn:microsoft.com/office/officeart/2005/8/layout/orgChart1"/>
    <dgm:cxn modelId="{FA029008-C025-4646-8531-BE9F3E2973CC}" type="presParOf" srcId="{60F62C7D-2E97-4797-B287-823371462796}" destId="{137D69C0-2347-4758-953E-9A6F28D5084F}" srcOrd="1" destOrd="0" presId="urn:microsoft.com/office/officeart/2005/8/layout/orgChart1"/>
    <dgm:cxn modelId="{75179FA6-294B-4B57-9B73-EEB4B00523E8}" type="presParOf" srcId="{51AADE97-B21C-442D-8828-9DBAAF90780B}" destId="{DBB3515D-2DE8-428B-A868-63D1914BDC6F}" srcOrd="1" destOrd="0" presId="urn:microsoft.com/office/officeart/2005/8/layout/orgChart1"/>
    <dgm:cxn modelId="{40278A9F-57A4-4701-99DD-9B71E7FAC1B6}" type="presParOf" srcId="{DBB3515D-2DE8-428B-A868-63D1914BDC6F}" destId="{AA1CF6E6-A835-419A-B21C-97E3FD6035F8}" srcOrd="0" destOrd="0" presId="urn:microsoft.com/office/officeart/2005/8/layout/orgChart1"/>
    <dgm:cxn modelId="{31733951-0CFE-4C97-83CF-082CA4CB722E}" type="presParOf" srcId="{DBB3515D-2DE8-428B-A868-63D1914BDC6F}" destId="{06E2A309-877E-4475-9D65-FCBFCCAA4392}" srcOrd="1" destOrd="0" presId="urn:microsoft.com/office/officeart/2005/8/layout/orgChart1"/>
    <dgm:cxn modelId="{1B283B49-F3E5-4ACA-8385-43F865764F08}" type="presParOf" srcId="{06E2A309-877E-4475-9D65-FCBFCCAA4392}" destId="{04F99C4E-8E46-4B91-A281-8146130D928B}" srcOrd="0" destOrd="0" presId="urn:microsoft.com/office/officeart/2005/8/layout/orgChart1"/>
    <dgm:cxn modelId="{8B14EC65-5909-4A58-B1D6-4813AE8393CA}" type="presParOf" srcId="{04F99C4E-8E46-4B91-A281-8146130D928B}" destId="{B40BE5C6-25FE-434C-9029-E215F99287A7}" srcOrd="0" destOrd="0" presId="urn:microsoft.com/office/officeart/2005/8/layout/orgChart1"/>
    <dgm:cxn modelId="{8C9C110D-BE63-4099-96E7-67AD01E613D1}" type="presParOf" srcId="{04F99C4E-8E46-4B91-A281-8146130D928B}" destId="{CBB13C38-2744-4D8F-B894-76A527BCF489}" srcOrd="1" destOrd="0" presId="urn:microsoft.com/office/officeart/2005/8/layout/orgChart1"/>
    <dgm:cxn modelId="{889DB96A-134B-4887-B2D7-FC002EA97B05}" type="presParOf" srcId="{06E2A309-877E-4475-9D65-FCBFCCAA4392}" destId="{8D22D8B7-3E1F-4117-9EBB-8CC54F2CB660}" srcOrd="1" destOrd="0" presId="urn:microsoft.com/office/officeart/2005/8/layout/orgChart1"/>
    <dgm:cxn modelId="{9E3B8BFC-A3DF-4302-9945-AD2CBEF312B1}" type="presParOf" srcId="{06E2A309-877E-4475-9D65-FCBFCCAA4392}" destId="{3E9BD49F-488A-4667-8914-60FE3D95E9BE}" srcOrd="2" destOrd="0" presId="urn:microsoft.com/office/officeart/2005/8/layout/orgChart1"/>
    <dgm:cxn modelId="{D600CA8C-3AE8-4E0B-882A-E4177C8AF5AE}" type="presParOf" srcId="{51AADE97-B21C-442D-8828-9DBAAF90780B}" destId="{D7470388-05F3-4AB3-BAD7-10B0EAE5D86F}" srcOrd="2" destOrd="0" presId="urn:microsoft.com/office/officeart/2005/8/layout/orgChart1"/>
    <dgm:cxn modelId="{79305646-83A9-4DD4-BFF5-41FAFC92CE5F}" type="presParOf" srcId="{B5AB4F68-B597-44DD-9E80-2E226139DB34}" destId="{B2D9DA06-0655-4937-9605-9892786D7140}" srcOrd="2" destOrd="0" presId="urn:microsoft.com/office/officeart/2005/8/layout/orgChart1"/>
    <dgm:cxn modelId="{0C1A62D6-3092-4219-A8FF-2D6314F9911A}" type="presParOf" srcId="{B5AB4F68-B597-44DD-9E80-2E226139DB34}" destId="{5CB6D27D-D3BA-409D-95C6-28BAE416581F}" srcOrd="3" destOrd="0" presId="urn:microsoft.com/office/officeart/2005/8/layout/orgChart1"/>
    <dgm:cxn modelId="{3F44C64F-59DF-4C19-BC57-E41275823A60}" type="presParOf" srcId="{5CB6D27D-D3BA-409D-95C6-28BAE416581F}" destId="{75D6E112-832A-47D5-9F50-FD2A238F193C}" srcOrd="0" destOrd="0" presId="urn:microsoft.com/office/officeart/2005/8/layout/orgChart1"/>
    <dgm:cxn modelId="{9E35EEF8-3F05-4833-A855-A641AAC76986}" type="presParOf" srcId="{75D6E112-832A-47D5-9F50-FD2A238F193C}" destId="{FC3ECB8F-C433-42BD-9FF9-3F0D33074F12}" srcOrd="0" destOrd="0" presId="urn:microsoft.com/office/officeart/2005/8/layout/orgChart1"/>
    <dgm:cxn modelId="{75DD94FB-A12E-470A-8E03-CE2C5E3DE661}" type="presParOf" srcId="{75D6E112-832A-47D5-9F50-FD2A238F193C}" destId="{AED37A05-FFBD-490F-80FE-C8A67AE48C87}" srcOrd="1" destOrd="0" presId="urn:microsoft.com/office/officeart/2005/8/layout/orgChart1"/>
    <dgm:cxn modelId="{67864BFB-81D6-4388-82D5-99213587FFE1}" type="presParOf" srcId="{5CB6D27D-D3BA-409D-95C6-28BAE416581F}" destId="{B1BB8B51-EED0-4407-A0E2-DD890ED863AB}" srcOrd="1" destOrd="0" presId="urn:microsoft.com/office/officeart/2005/8/layout/orgChart1"/>
    <dgm:cxn modelId="{EA4D195E-FB92-45ED-A377-FF5DFBA58A66}" type="presParOf" srcId="{B1BB8B51-EED0-4407-A0E2-DD890ED863AB}" destId="{BDC12985-1AAB-41CB-AD6A-6D5A3B49AF83}" srcOrd="0" destOrd="0" presId="urn:microsoft.com/office/officeart/2005/8/layout/orgChart1"/>
    <dgm:cxn modelId="{60E3F175-BCDC-41D1-9FD5-D9AF11E9D7A1}" type="presParOf" srcId="{B1BB8B51-EED0-4407-A0E2-DD890ED863AB}" destId="{CB7883D5-BCF5-464D-A3D8-39DA0D72D56D}" srcOrd="1" destOrd="0" presId="urn:microsoft.com/office/officeart/2005/8/layout/orgChart1"/>
    <dgm:cxn modelId="{45EA39B6-D20C-4F74-AB82-8163834ABE5A}" type="presParOf" srcId="{CB7883D5-BCF5-464D-A3D8-39DA0D72D56D}" destId="{E752EC97-87C8-4DA2-AB5D-F7E88172585F}" srcOrd="0" destOrd="0" presId="urn:microsoft.com/office/officeart/2005/8/layout/orgChart1"/>
    <dgm:cxn modelId="{C4DAA2C1-C2A5-47BC-A7F2-BE3EEB6546DF}" type="presParOf" srcId="{E752EC97-87C8-4DA2-AB5D-F7E88172585F}" destId="{64E4E996-0F7A-4AA4-88F5-905C93151028}" srcOrd="0" destOrd="0" presId="urn:microsoft.com/office/officeart/2005/8/layout/orgChart1"/>
    <dgm:cxn modelId="{9F99A486-3555-4FB3-9EE1-7D7E7840D3B1}" type="presParOf" srcId="{E752EC97-87C8-4DA2-AB5D-F7E88172585F}" destId="{B2057A2B-15FD-464C-8F07-24FD92F4EDE2}" srcOrd="1" destOrd="0" presId="urn:microsoft.com/office/officeart/2005/8/layout/orgChart1"/>
    <dgm:cxn modelId="{F33992FB-FDFF-4FBD-9388-4D6F14AF801E}" type="presParOf" srcId="{CB7883D5-BCF5-464D-A3D8-39DA0D72D56D}" destId="{696A08C9-A6B5-4BA2-9C31-31ED081A8358}" srcOrd="1" destOrd="0" presId="urn:microsoft.com/office/officeart/2005/8/layout/orgChart1"/>
    <dgm:cxn modelId="{F98F985D-F283-43DA-B024-2C659220484A}" type="presParOf" srcId="{CB7883D5-BCF5-464D-A3D8-39DA0D72D56D}" destId="{8820E7E7-79E1-4AF5-A97C-155F17B8773D}" srcOrd="2" destOrd="0" presId="urn:microsoft.com/office/officeart/2005/8/layout/orgChart1"/>
    <dgm:cxn modelId="{5C243167-BFB2-40E7-86F9-95DC4F3EB0F2}" type="presParOf" srcId="{5CB6D27D-D3BA-409D-95C6-28BAE416581F}" destId="{AFE1B586-79DB-4779-83CA-61DED18A751A}" srcOrd="2" destOrd="0" presId="urn:microsoft.com/office/officeart/2005/8/layout/orgChart1"/>
    <dgm:cxn modelId="{B88120F0-B25D-47AD-8368-7816298C2D4A}" type="presParOf" srcId="{AE18E270-8A2E-47F0-A6A4-2A11695DC216}" destId="{30979CAF-A856-49AE-B3AD-F0EFC522411A}" srcOrd="2" destOrd="0" presId="urn:microsoft.com/office/officeart/2005/8/layout/orgChart1"/>
    <dgm:cxn modelId="{BADC891A-CAFE-46B8-947B-3DC03781156D}" type="presParOf" srcId="{6A0E367F-B37A-4EC6-A93C-A89C39BB1621}" destId="{3CEAF029-9054-4598-A9C7-F1C5FA18B7D2}" srcOrd="2" destOrd="0" presId="urn:microsoft.com/office/officeart/2005/8/layout/orgChart1"/>
    <dgm:cxn modelId="{43EB2078-A5B6-4AAE-AF96-2310A4D61757}" type="presParOf" srcId="{6A0E367F-B37A-4EC6-A93C-A89C39BB1621}" destId="{114B7B65-12E2-45CB-8A5F-762460611B24}" srcOrd="3" destOrd="0" presId="urn:microsoft.com/office/officeart/2005/8/layout/orgChart1"/>
    <dgm:cxn modelId="{858DE958-964F-469C-BE84-84BAF9EFD52A}" type="presParOf" srcId="{114B7B65-12E2-45CB-8A5F-762460611B24}" destId="{A51CE9ED-4E41-4032-8E23-F25EE0E761EE}" srcOrd="0" destOrd="0" presId="urn:microsoft.com/office/officeart/2005/8/layout/orgChart1"/>
    <dgm:cxn modelId="{80F34570-0F2E-4156-8B1C-97417D346413}" type="presParOf" srcId="{A51CE9ED-4E41-4032-8E23-F25EE0E761EE}" destId="{34FF1C32-9849-4BE3-BF27-B9D008B328B5}" srcOrd="0" destOrd="0" presId="urn:microsoft.com/office/officeart/2005/8/layout/orgChart1"/>
    <dgm:cxn modelId="{D9D21E0A-295E-474C-855E-691ACC20AD5D}" type="presParOf" srcId="{A51CE9ED-4E41-4032-8E23-F25EE0E761EE}" destId="{45032B09-F41C-443B-A0A6-BCFDF72E112F}" srcOrd="1" destOrd="0" presId="urn:microsoft.com/office/officeart/2005/8/layout/orgChart1"/>
    <dgm:cxn modelId="{C4D8F43C-4877-4E7D-B7C0-04CE00C09550}" type="presParOf" srcId="{114B7B65-12E2-45CB-8A5F-762460611B24}" destId="{51B876DB-9B8C-4DF9-AED5-F68AF43CD57B}" srcOrd="1" destOrd="0" presId="urn:microsoft.com/office/officeart/2005/8/layout/orgChart1"/>
    <dgm:cxn modelId="{D981B7FD-0045-4326-B2EE-5C74403C7346}" type="presParOf" srcId="{51B876DB-9B8C-4DF9-AED5-F68AF43CD57B}" destId="{19448D65-4369-4D58-AEE6-1B853EFECF8C}" srcOrd="0" destOrd="0" presId="urn:microsoft.com/office/officeart/2005/8/layout/orgChart1"/>
    <dgm:cxn modelId="{64EE12E9-A239-46F0-91C2-29433EF2EDB7}" type="presParOf" srcId="{51B876DB-9B8C-4DF9-AED5-F68AF43CD57B}" destId="{54CD00D1-AE97-453A-B6EB-8BC06284047E}" srcOrd="1" destOrd="0" presId="urn:microsoft.com/office/officeart/2005/8/layout/orgChart1"/>
    <dgm:cxn modelId="{9358F8BF-0FFD-4E41-BAA3-016C138CE9B6}" type="presParOf" srcId="{54CD00D1-AE97-453A-B6EB-8BC06284047E}" destId="{D61B7EAF-D6DE-4DC4-AA5C-7BB33458B135}" srcOrd="0" destOrd="0" presId="urn:microsoft.com/office/officeart/2005/8/layout/orgChart1"/>
    <dgm:cxn modelId="{901A5BE6-19D8-4AB2-AAF1-A8626DE60A74}" type="presParOf" srcId="{D61B7EAF-D6DE-4DC4-AA5C-7BB33458B135}" destId="{710A7D2C-2974-4337-B04A-82D3373C96DB}" srcOrd="0" destOrd="0" presId="urn:microsoft.com/office/officeart/2005/8/layout/orgChart1"/>
    <dgm:cxn modelId="{7E8F24EF-4539-4176-943E-FFDDEB83FD16}" type="presParOf" srcId="{D61B7EAF-D6DE-4DC4-AA5C-7BB33458B135}" destId="{60451768-0FD8-44D2-857F-79C5A61249B1}" srcOrd="1" destOrd="0" presId="urn:microsoft.com/office/officeart/2005/8/layout/orgChart1"/>
    <dgm:cxn modelId="{176F1D28-5B50-4EC4-B1E6-A6BF6252A482}" type="presParOf" srcId="{54CD00D1-AE97-453A-B6EB-8BC06284047E}" destId="{B530C8C9-A7B7-406E-9EC8-480103ECF759}" srcOrd="1" destOrd="0" presId="urn:microsoft.com/office/officeart/2005/8/layout/orgChart1"/>
    <dgm:cxn modelId="{28BAA067-872E-414E-B7E8-772963718283}" type="presParOf" srcId="{B530C8C9-A7B7-406E-9EC8-480103ECF759}" destId="{7AFA5A52-DAC2-4981-BA47-C7F636278AB7}" srcOrd="0" destOrd="0" presId="urn:microsoft.com/office/officeart/2005/8/layout/orgChart1"/>
    <dgm:cxn modelId="{20484263-27F4-4BD2-9F63-920312DA2599}" type="presParOf" srcId="{B530C8C9-A7B7-406E-9EC8-480103ECF759}" destId="{8A1E0637-FFBB-4491-ADAD-7EDD60F142EA}" srcOrd="1" destOrd="0" presId="urn:microsoft.com/office/officeart/2005/8/layout/orgChart1"/>
    <dgm:cxn modelId="{2689DE04-6D8C-4FE6-9387-2F08AB5B66E9}" type="presParOf" srcId="{8A1E0637-FFBB-4491-ADAD-7EDD60F142EA}" destId="{E7543274-92F4-400B-AE64-4B8EE5A6A8B7}" srcOrd="0" destOrd="0" presId="urn:microsoft.com/office/officeart/2005/8/layout/orgChart1"/>
    <dgm:cxn modelId="{5B7986B0-CC87-44FE-A8C6-8BFDEFAADE1D}" type="presParOf" srcId="{E7543274-92F4-400B-AE64-4B8EE5A6A8B7}" destId="{3C04A1D9-427C-43BD-80FB-7247C8F230FF}" srcOrd="0" destOrd="0" presId="urn:microsoft.com/office/officeart/2005/8/layout/orgChart1"/>
    <dgm:cxn modelId="{33AAA724-B3E5-417E-87F1-1FADA6A113B1}" type="presParOf" srcId="{E7543274-92F4-400B-AE64-4B8EE5A6A8B7}" destId="{B8403D65-5988-4924-ACB4-0D19982FE402}" srcOrd="1" destOrd="0" presId="urn:microsoft.com/office/officeart/2005/8/layout/orgChart1"/>
    <dgm:cxn modelId="{36E658B1-2B7E-4E44-9443-38AD7ADA9323}" type="presParOf" srcId="{8A1E0637-FFBB-4491-ADAD-7EDD60F142EA}" destId="{8ECBCFDD-78D9-457D-AC9C-0E6F2DF15EFA}" srcOrd="1" destOrd="0" presId="urn:microsoft.com/office/officeart/2005/8/layout/orgChart1"/>
    <dgm:cxn modelId="{24AC86CF-FD96-4F46-AC7D-6B39923AF3CC}" type="presParOf" srcId="{8A1E0637-FFBB-4491-ADAD-7EDD60F142EA}" destId="{06ED6CC5-5795-4A37-96A8-7137295CE209}" srcOrd="2" destOrd="0" presId="urn:microsoft.com/office/officeart/2005/8/layout/orgChart1"/>
    <dgm:cxn modelId="{486988E1-B1FD-439D-8A4C-9473532E2D55}" type="presParOf" srcId="{54CD00D1-AE97-453A-B6EB-8BC06284047E}" destId="{5860A2A5-FEFC-4025-A8AC-487B103CA529}" srcOrd="2" destOrd="0" presId="urn:microsoft.com/office/officeart/2005/8/layout/orgChart1"/>
    <dgm:cxn modelId="{C8EC1743-D33C-4AFD-90FD-CAE8ED3CAC9D}" type="presParOf" srcId="{51B876DB-9B8C-4DF9-AED5-F68AF43CD57B}" destId="{F072D4F5-8A51-4E4F-919B-5BA2485168FE}" srcOrd="2" destOrd="0" presId="urn:microsoft.com/office/officeart/2005/8/layout/orgChart1"/>
    <dgm:cxn modelId="{AAAAA733-E356-4CA4-85AA-089DBA6AD7F2}" type="presParOf" srcId="{51B876DB-9B8C-4DF9-AED5-F68AF43CD57B}" destId="{7253F6A1-452E-469F-B8BF-E52C16228426}" srcOrd="3" destOrd="0" presId="urn:microsoft.com/office/officeart/2005/8/layout/orgChart1"/>
    <dgm:cxn modelId="{C140C7C7-942A-43A7-A1B9-C1D901F90C7F}" type="presParOf" srcId="{7253F6A1-452E-469F-B8BF-E52C16228426}" destId="{679511D0-1212-4A26-B546-7D47912517A5}" srcOrd="0" destOrd="0" presId="urn:microsoft.com/office/officeart/2005/8/layout/orgChart1"/>
    <dgm:cxn modelId="{12483CB4-634F-41A8-92CB-C5E04331B97C}" type="presParOf" srcId="{679511D0-1212-4A26-B546-7D47912517A5}" destId="{28C6169C-F256-4162-977D-0CC72E5AD646}" srcOrd="0" destOrd="0" presId="urn:microsoft.com/office/officeart/2005/8/layout/orgChart1"/>
    <dgm:cxn modelId="{1CAB2A1E-DA0B-4588-B4EB-0BC3E7A441A8}" type="presParOf" srcId="{679511D0-1212-4A26-B546-7D47912517A5}" destId="{85CA1E9A-4BAB-4FCC-8BC9-C3D567061A54}" srcOrd="1" destOrd="0" presId="urn:microsoft.com/office/officeart/2005/8/layout/orgChart1"/>
    <dgm:cxn modelId="{21E69441-9470-4DBF-9FBC-ED752B466FA9}" type="presParOf" srcId="{7253F6A1-452E-469F-B8BF-E52C16228426}" destId="{A31B74C8-049C-44FA-BE5A-D0F323D77139}" srcOrd="1" destOrd="0" presId="urn:microsoft.com/office/officeart/2005/8/layout/orgChart1"/>
    <dgm:cxn modelId="{06168402-DE13-4E1E-BF5E-E89A0D205191}" type="presParOf" srcId="{A31B74C8-049C-44FA-BE5A-D0F323D77139}" destId="{F6CD30CA-7E57-4AB2-80A8-24D4D9E17C6E}" srcOrd="0" destOrd="0" presId="urn:microsoft.com/office/officeart/2005/8/layout/orgChart1"/>
    <dgm:cxn modelId="{A8777618-4542-488B-8519-2BF29562CD35}" type="presParOf" srcId="{A31B74C8-049C-44FA-BE5A-D0F323D77139}" destId="{718D3CCA-80AF-4166-8722-6ADCE593DC34}" srcOrd="1" destOrd="0" presId="urn:microsoft.com/office/officeart/2005/8/layout/orgChart1"/>
    <dgm:cxn modelId="{FAE46D69-5D34-465E-813C-BF550F2BD858}" type="presParOf" srcId="{718D3CCA-80AF-4166-8722-6ADCE593DC34}" destId="{E5535118-6281-43BF-A648-5A5201389549}" srcOrd="0" destOrd="0" presId="urn:microsoft.com/office/officeart/2005/8/layout/orgChart1"/>
    <dgm:cxn modelId="{0BFF9667-E641-4274-9B40-3846698322FB}" type="presParOf" srcId="{E5535118-6281-43BF-A648-5A5201389549}" destId="{BDD8E966-4F5D-4321-93A4-602C0E45F35F}" srcOrd="0" destOrd="0" presId="urn:microsoft.com/office/officeart/2005/8/layout/orgChart1"/>
    <dgm:cxn modelId="{1B2507F3-9FB5-40E0-B544-A17C3E3EE416}" type="presParOf" srcId="{E5535118-6281-43BF-A648-5A5201389549}" destId="{970919C2-DD6C-4CCA-8AFF-AE5B568D766B}" srcOrd="1" destOrd="0" presId="urn:microsoft.com/office/officeart/2005/8/layout/orgChart1"/>
    <dgm:cxn modelId="{823715E6-E600-4810-8FF0-B0B469E9F5BF}" type="presParOf" srcId="{718D3CCA-80AF-4166-8722-6ADCE593DC34}" destId="{C908EF67-2C07-4AD4-81B1-AE7D056FEC5C}" srcOrd="1" destOrd="0" presId="urn:microsoft.com/office/officeart/2005/8/layout/orgChart1"/>
    <dgm:cxn modelId="{F12B0467-DEF0-4B36-B12C-9B3B918966F9}" type="presParOf" srcId="{718D3CCA-80AF-4166-8722-6ADCE593DC34}" destId="{D04CD3C9-763D-4AC4-9F7C-93043D84A534}" srcOrd="2" destOrd="0" presId="urn:microsoft.com/office/officeart/2005/8/layout/orgChart1"/>
    <dgm:cxn modelId="{9AAE97B0-5A95-444D-8B7C-BAE1ABDEF958}" type="presParOf" srcId="{7253F6A1-452E-469F-B8BF-E52C16228426}" destId="{35032210-BE18-462C-B605-3E235C94A155}" srcOrd="2" destOrd="0" presId="urn:microsoft.com/office/officeart/2005/8/layout/orgChart1"/>
    <dgm:cxn modelId="{B4CA5212-0B99-4C35-8F70-456BD62D84E5}" type="presParOf" srcId="{114B7B65-12E2-45CB-8A5F-762460611B24}" destId="{1C01CCC2-7C99-4B12-A2F7-EED0DE2990AA}" srcOrd="2" destOrd="0" presId="urn:microsoft.com/office/officeart/2005/8/layout/orgChart1"/>
    <dgm:cxn modelId="{193C0E52-7BE3-4D8E-89AA-B54C6613C7A5}" type="presParOf" srcId="{8F64495D-5F74-4119-BB73-69B224188645}" destId="{859E7372-AE22-470E-95E8-440692053E81}" srcOrd="2" destOrd="0" presId="urn:microsoft.com/office/officeart/2005/8/layout/orgChart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E12D76-AE6B-4DEA-A6DA-C7650604B8A2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0F1C9C-0BBD-478E-9EF6-EFB0BA915A04}">
      <dgm:prSet phldrT="[Text]" custT="1"/>
      <dgm:spPr>
        <a:xfrm>
          <a:off x="2428745" y="1228"/>
          <a:ext cx="797767" cy="39888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2400" b="1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N= 53 </a:t>
          </a:r>
        </a:p>
      </dgm:t>
    </dgm:pt>
    <dgm:pt modelId="{E1B45635-1951-403B-A294-286C998399FB}" type="parTrans" cxnId="{84D9EDD2-8C28-43D8-82B3-144901C8332B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4CB96B54-CDD1-47E7-9BA9-CEA5D1E18A66}" type="sibTrans" cxnId="{84D9EDD2-8C28-43D8-82B3-144901C8332B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3821871B-A185-4BD9-BACD-4362833BC03D}">
      <dgm:prSet phldrT="[Text]"/>
      <dgm:spPr>
        <a:xfrm>
          <a:off x="980798" y="567643"/>
          <a:ext cx="797767" cy="398883"/>
        </a:xfrm>
        <a:prstGeom prst="rect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Scopes n=13</a:t>
          </a:r>
        </a:p>
      </dgm:t>
    </dgm:pt>
    <dgm:pt modelId="{6E161924-6234-4FEF-8EE6-46883727193D}" type="parTrans" cxnId="{974DD749-6199-466C-9A06-FA632A771BE9}">
      <dgm:prSet/>
      <dgm:spPr>
        <a:xfrm>
          <a:off x="1379681" y="400112"/>
          <a:ext cx="1447947" cy="167531"/>
        </a:xfrm>
        <a:custGeom>
          <a:avLst/>
          <a:gdLst/>
          <a:ahLst/>
          <a:cxnLst/>
          <a:rect l="0" t="0" r="0" b="0"/>
          <a:pathLst>
            <a:path>
              <a:moveTo>
                <a:pt x="1447947" y="0"/>
              </a:moveTo>
              <a:lnTo>
                <a:pt x="1447947" y="83765"/>
              </a:lnTo>
              <a:lnTo>
                <a:pt x="0" y="83765"/>
              </a:lnTo>
              <a:lnTo>
                <a:pt x="0" y="167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B48E527B-9553-4C21-91E5-C9596FB7351A}" type="sibTrans" cxnId="{974DD749-6199-466C-9A06-FA632A771BE9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49EFB477-5641-4362-A43E-42BB2670F8BC}">
      <dgm:prSet phldrT="[Text]"/>
      <dgm:spPr>
        <a:xfrm>
          <a:off x="1180239" y="1134058"/>
          <a:ext cx="797767" cy="398883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baseline="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77% factor or bypass (1.5 d average;1-4 day range )</a:t>
          </a:r>
        </a:p>
      </dgm:t>
    </dgm:pt>
    <dgm:pt modelId="{7301CDA1-F967-41AB-82B9-B51E74FADDB5}" type="parTrans" cxnId="{6CAA6949-C7AA-401C-B85C-8AC49D4E56ED}">
      <dgm:prSet/>
      <dgm:spPr>
        <a:xfrm>
          <a:off x="1060574" y="966527"/>
          <a:ext cx="119665" cy="366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72"/>
              </a:lnTo>
              <a:lnTo>
                <a:pt x="119665" y="36697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6ED6CCB3-E18F-425F-942D-EF15AF085ACA}" type="sibTrans" cxnId="{6CAA6949-C7AA-401C-B85C-8AC49D4E56ED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7331A0E6-C96F-4B45-B35F-CD8723F779F2}">
      <dgm:prSet phldrT="[Text]"/>
      <dgm:spPr>
        <a:xfrm>
          <a:off x="3876692" y="567643"/>
          <a:ext cx="797767" cy="398883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Orthopedic n=1</a:t>
          </a:r>
        </a:p>
      </dgm:t>
    </dgm:pt>
    <dgm:pt modelId="{7A79E2AB-5072-4CB3-9ED0-21E5C925D64D}" type="parTrans" cxnId="{075718EE-984D-4AEA-A40D-631BD144AA76}">
      <dgm:prSet/>
      <dgm:spPr>
        <a:xfrm>
          <a:off x="2827629" y="400112"/>
          <a:ext cx="1447947" cy="167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65"/>
              </a:lnTo>
              <a:lnTo>
                <a:pt x="1447947" y="83765"/>
              </a:lnTo>
              <a:lnTo>
                <a:pt x="1447947" y="167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3A64C8F8-2489-4A18-A3A8-9EFE49F1D97E}" type="sibTrans" cxnId="{075718EE-984D-4AEA-A40D-631BD144AA76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6E8A9F45-10CB-4390-A836-908E4571C471}">
      <dgm:prSet phldrT="[Text]"/>
      <dgm:spPr>
        <a:xfrm>
          <a:off x="1946096" y="567643"/>
          <a:ext cx="797767" cy="398883"/>
        </a:xfrm>
        <a:prstGeom prst="rect">
          <a:avLst/>
        </a:prstGeom>
        <a:solidFill>
          <a:srgbClr val="81ADD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Dental n=24</a:t>
          </a:r>
        </a:p>
      </dgm:t>
    </dgm:pt>
    <dgm:pt modelId="{1C2CCD4B-B121-4010-A0A0-1FD4A6C1D9AA}" type="parTrans" cxnId="{E389FE15-39E8-4733-96E0-253D60AC083F}">
      <dgm:prSet/>
      <dgm:spPr>
        <a:xfrm>
          <a:off x="2344979" y="400112"/>
          <a:ext cx="482649" cy="167531"/>
        </a:xfrm>
        <a:custGeom>
          <a:avLst/>
          <a:gdLst/>
          <a:ahLst/>
          <a:cxnLst/>
          <a:rect l="0" t="0" r="0" b="0"/>
          <a:pathLst>
            <a:path>
              <a:moveTo>
                <a:pt x="482649" y="0"/>
              </a:moveTo>
              <a:lnTo>
                <a:pt x="482649" y="83765"/>
              </a:lnTo>
              <a:lnTo>
                <a:pt x="0" y="83765"/>
              </a:lnTo>
              <a:lnTo>
                <a:pt x="0" y="167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782163F3-0AA4-4966-8273-836A73BC21BD}" type="sibTrans" cxnId="{E389FE15-39E8-4733-96E0-253D60AC083F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6517FE4F-6EFC-4BB4-B943-61BCFB0295D3}">
      <dgm:prSet phldrT="[Text]"/>
      <dgm:spPr>
        <a:xfrm>
          <a:off x="4076134" y="1134058"/>
          <a:ext cx="797767" cy="398883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3 days factor </a:t>
          </a:r>
        </a:p>
      </dgm:t>
    </dgm:pt>
    <dgm:pt modelId="{E25C7079-1EC5-42D4-ACFF-19A3205D5FB9}" type="parTrans" cxnId="{76B5258E-DA68-48D5-A585-CFC11FF87EFD}">
      <dgm:prSet/>
      <dgm:spPr>
        <a:xfrm>
          <a:off x="3956469" y="966527"/>
          <a:ext cx="119665" cy="366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72"/>
              </a:lnTo>
              <a:lnTo>
                <a:pt x="119665" y="36697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D403E4F1-E2ED-4EA6-80CC-7B8314622A58}" type="sibTrans" cxnId="{76B5258E-DA68-48D5-A585-CFC11FF87EFD}">
      <dgm:prSet/>
      <dgm:spPr/>
      <dgm:t>
        <a:bodyPr/>
        <a:lstStyle/>
        <a:p>
          <a:endParaRPr lang="en-US">
            <a:ln>
              <a:noFill/>
            </a:ln>
            <a:solidFill>
              <a:sysClr val="windowText" lastClr="000000"/>
            </a:solidFill>
          </a:endParaRPr>
        </a:p>
      </dgm:t>
    </dgm:pt>
    <dgm:pt modelId="{EA0AF4CC-6A60-4628-B517-3426C6BC6246}">
      <dgm:prSet phldrT="[Text]"/>
      <dgm:spPr>
        <a:xfrm>
          <a:off x="1180239" y="1700472"/>
          <a:ext cx="797767" cy="398883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baseline="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61% used antifibrinolytic ( 5 d average;1-7 d range)</a:t>
          </a:r>
        </a:p>
      </dgm:t>
    </dgm:pt>
    <dgm:pt modelId="{4EEC8EE6-CC45-4B09-8FFC-37FC78BF5728}" type="parTrans" cxnId="{85B2A9BD-07EE-484E-A952-48CF1988FC37}">
      <dgm:prSet/>
      <dgm:spPr>
        <a:xfrm>
          <a:off x="1060574" y="966527"/>
          <a:ext cx="119665" cy="93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387"/>
              </a:lnTo>
              <a:lnTo>
                <a:pt x="119665" y="933387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B460DD9-640A-4E98-858A-6955987CF8D4}" type="sibTrans" cxnId="{85B2A9BD-07EE-484E-A952-48CF1988FC37}">
      <dgm:prSet/>
      <dgm:spPr/>
      <dgm:t>
        <a:bodyPr/>
        <a:lstStyle/>
        <a:p>
          <a:endParaRPr lang="en-US"/>
        </a:p>
      </dgm:t>
    </dgm:pt>
    <dgm:pt modelId="{E9861C5A-D6BA-450D-B8D9-51DE1179FACF}">
      <dgm:prSet phldrT="[Text]"/>
      <dgm:spPr>
        <a:xfrm>
          <a:off x="2145538" y="1134058"/>
          <a:ext cx="797767" cy="398883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67% factor (1 d average; 1-3 day range)</a:t>
          </a:r>
        </a:p>
      </dgm:t>
    </dgm:pt>
    <dgm:pt modelId="{2243E1D0-6FBC-439F-8016-9DFE35BFB564}" type="parTrans" cxnId="{DD0BD8A7-099E-43AD-84C4-69B5184FC8DE}">
      <dgm:prSet/>
      <dgm:spPr>
        <a:xfrm>
          <a:off x="2025873" y="966527"/>
          <a:ext cx="119665" cy="366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72"/>
              </a:lnTo>
              <a:lnTo>
                <a:pt x="119665" y="36697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A7A3009-7010-4D48-84B8-A7E1DDD1E96D}" type="sibTrans" cxnId="{DD0BD8A7-099E-43AD-84C4-69B5184FC8DE}">
      <dgm:prSet/>
      <dgm:spPr/>
      <dgm:t>
        <a:bodyPr/>
        <a:lstStyle/>
        <a:p>
          <a:endParaRPr lang="en-US"/>
        </a:p>
      </dgm:t>
    </dgm:pt>
    <dgm:pt modelId="{FAF2988C-D9EE-4366-993E-2C1B9F60AECA}">
      <dgm:prSet phldrT="[Text]"/>
      <dgm:spPr>
        <a:xfrm>
          <a:off x="2145538" y="1700472"/>
          <a:ext cx="797767" cy="398883"/>
        </a:xfrm>
        <a:prstGeom prst="rect">
          <a:avLst/>
        </a:prstGeom>
        <a:solidFill>
          <a:srgbClr val="DC393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67% antifibrinolytics (2.6 average; 1-5 day range) </a:t>
          </a:r>
        </a:p>
      </dgm:t>
    </dgm:pt>
    <dgm:pt modelId="{49293438-BE9B-44A1-B368-6E453095AC78}" type="parTrans" cxnId="{89E4F896-1133-496E-A18D-FABC5DA8FC81}">
      <dgm:prSet/>
      <dgm:spPr>
        <a:xfrm>
          <a:off x="2025873" y="966527"/>
          <a:ext cx="119665" cy="93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387"/>
              </a:lnTo>
              <a:lnTo>
                <a:pt x="119665" y="933387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871C533-2A89-4110-A992-A1A661EDCA48}" type="sibTrans" cxnId="{89E4F896-1133-496E-A18D-FABC5DA8FC81}">
      <dgm:prSet/>
      <dgm:spPr/>
      <dgm:t>
        <a:bodyPr/>
        <a:lstStyle/>
        <a:p>
          <a:endParaRPr lang="en-US"/>
        </a:p>
      </dgm:t>
    </dgm:pt>
    <dgm:pt modelId="{C44B8211-CCC4-489B-A74A-00E0491DFE0D}">
      <dgm:prSet phldrT="[Text]"/>
      <dgm:spPr>
        <a:xfrm>
          <a:off x="2145538" y="2266887"/>
          <a:ext cx="797767" cy="398883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8.3% no treatment</a:t>
          </a:r>
        </a:p>
      </dgm:t>
    </dgm:pt>
    <dgm:pt modelId="{8B20E761-308C-4B87-9B3D-3374BF929BAE}" type="parTrans" cxnId="{F70D1A2B-3FB9-4EA1-A8E9-8B0726C39B9B}">
      <dgm:prSet/>
      <dgm:spPr>
        <a:xfrm>
          <a:off x="2025873" y="966527"/>
          <a:ext cx="119665" cy="149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802"/>
              </a:lnTo>
              <a:lnTo>
                <a:pt x="119665" y="149980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8F6C404-E9B9-40CB-8850-C0705B3AFF44}" type="sibTrans" cxnId="{F70D1A2B-3FB9-4EA1-A8E9-8B0726C39B9B}">
      <dgm:prSet/>
      <dgm:spPr/>
      <dgm:t>
        <a:bodyPr/>
        <a:lstStyle/>
        <a:p>
          <a:endParaRPr lang="en-US"/>
        </a:p>
      </dgm:t>
    </dgm:pt>
    <dgm:pt modelId="{F2FA4E65-44EC-4A4C-BD66-1382D0B67F35}">
      <dgm:prSet phldrT="[Text]"/>
      <dgm:spPr>
        <a:xfrm>
          <a:off x="2911394" y="567643"/>
          <a:ext cx="797767" cy="398883"/>
        </a:xfrm>
        <a:prstGeom prst="rect">
          <a:avLst/>
        </a:prstGeom>
        <a:solidFill>
          <a:srgbClr val="E32F3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Other n=15</a:t>
          </a:r>
        </a:p>
      </dgm:t>
    </dgm:pt>
    <dgm:pt modelId="{DC753464-0EF4-4C8B-970F-248DE0FEDA51}" type="parTrans" cxnId="{D45C1C46-A4CA-4E57-8C38-F4214DB25926}">
      <dgm:prSet/>
      <dgm:spPr>
        <a:xfrm>
          <a:off x="2827629" y="400112"/>
          <a:ext cx="482649" cy="167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65"/>
              </a:lnTo>
              <a:lnTo>
                <a:pt x="482649" y="83765"/>
              </a:lnTo>
              <a:lnTo>
                <a:pt x="482649" y="167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CBA6D1A-E5B5-403E-A44F-C4544764653C}" type="sibTrans" cxnId="{D45C1C46-A4CA-4E57-8C38-F4214DB25926}">
      <dgm:prSet/>
      <dgm:spPr/>
      <dgm:t>
        <a:bodyPr/>
        <a:lstStyle/>
        <a:p>
          <a:endParaRPr lang="en-US"/>
        </a:p>
      </dgm:t>
    </dgm:pt>
    <dgm:pt modelId="{5F95B443-3734-4B1B-AC81-BDC829488502}">
      <dgm:prSet phldrT="[Text]"/>
      <dgm:spPr>
        <a:xfrm>
          <a:off x="3110836" y="1134058"/>
          <a:ext cx="797767" cy="398883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93% factor (2.5d average; 1-7 d range)</a:t>
          </a:r>
        </a:p>
      </dgm:t>
    </dgm:pt>
    <dgm:pt modelId="{C160872A-24BF-4C26-A06D-FEC65ED34782}" type="parTrans" cxnId="{A2CF9B46-615E-45BD-9587-6D9407585CAE}">
      <dgm:prSet/>
      <dgm:spPr>
        <a:xfrm>
          <a:off x="2991171" y="966527"/>
          <a:ext cx="119665" cy="366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72"/>
              </a:lnTo>
              <a:lnTo>
                <a:pt x="119665" y="36697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158E0F4-D5F8-4B22-8E5B-5DD2655EDE9B}" type="sibTrans" cxnId="{A2CF9B46-615E-45BD-9587-6D9407585CAE}">
      <dgm:prSet/>
      <dgm:spPr/>
      <dgm:t>
        <a:bodyPr/>
        <a:lstStyle/>
        <a:p>
          <a:endParaRPr lang="en-US"/>
        </a:p>
      </dgm:t>
    </dgm:pt>
    <dgm:pt modelId="{A4C3F5F6-BD46-4A91-990F-55857BCB9ECE}">
      <dgm:prSet phldrT="[Text]"/>
      <dgm:spPr>
        <a:xfrm>
          <a:off x="3110836" y="1700472"/>
          <a:ext cx="797767" cy="398883"/>
        </a:xfrm>
        <a:prstGeom prst="rect">
          <a:avLst/>
        </a:prstGeom>
        <a:solidFill>
          <a:srgbClr val="DC393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40% no fibrinolytics</a:t>
          </a:r>
        </a:p>
      </dgm:t>
    </dgm:pt>
    <dgm:pt modelId="{C40D9FE7-F1C2-481D-A4AB-F57E504C6CB1}" type="parTrans" cxnId="{11863A30-86D3-4420-BC1C-BF7A7A09E2EC}">
      <dgm:prSet/>
      <dgm:spPr>
        <a:xfrm>
          <a:off x="2991171" y="966527"/>
          <a:ext cx="119665" cy="93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387"/>
              </a:lnTo>
              <a:lnTo>
                <a:pt x="119665" y="933387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E9047DB-BC27-4553-84FF-C4F1E11C60EF}" type="sibTrans" cxnId="{11863A30-86D3-4420-BC1C-BF7A7A09E2EC}">
      <dgm:prSet/>
      <dgm:spPr/>
      <dgm:t>
        <a:bodyPr/>
        <a:lstStyle/>
        <a:p>
          <a:endParaRPr lang="en-US"/>
        </a:p>
      </dgm:t>
    </dgm:pt>
    <dgm:pt modelId="{C9CD8C94-AD1B-4271-92D3-9060A6750DCE}">
      <dgm:prSet phldrT="[Text]"/>
      <dgm:spPr>
        <a:xfrm>
          <a:off x="3110836" y="2266887"/>
          <a:ext cx="797767" cy="398883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One- no treatment</a:t>
          </a:r>
        </a:p>
      </dgm:t>
    </dgm:pt>
    <dgm:pt modelId="{EB5DDFF4-56DF-4007-8BA0-E931C7208AB8}" type="parTrans" cxnId="{A3C220F7-9067-41E8-AA10-5DB7A5EB9AC4}">
      <dgm:prSet/>
      <dgm:spPr>
        <a:xfrm>
          <a:off x="2991171" y="966527"/>
          <a:ext cx="119665" cy="149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802"/>
              </a:lnTo>
              <a:lnTo>
                <a:pt x="119665" y="149980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483FBC8-8834-4BE7-AAC8-37796A9B2D24}" type="sibTrans" cxnId="{A3C220F7-9067-41E8-AA10-5DB7A5EB9AC4}">
      <dgm:prSet/>
      <dgm:spPr/>
      <dgm:t>
        <a:bodyPr/>
        <a:lstStyle/>
        <a:p>
          <a:endParaRPr lang="en-US"/>
        </a:p>
      </dgm:t>
    </dgm:pt>
    <dgm:pt modelId="{85746A17-0F54-4531-A2E8-65D589B20DE6}">
      <dgm:prSet phldrT="[Text]"/>
      <dgm:spPr>
        <a:xfrm>
          <a:off x="4076134" y="1700472"/>
          <a:ext cx="797767" cy="398883"/>
        </a:xfrm>
        <a:prstGeom prst="rect">
          <a:avLst/>
        </a:prstGeom>
        <a:solidFill>
          <a:srgbClr val="DC393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no antifibrinolytics </a:t>
          </a:r>
        </a:p>
      </dgm:t>
    </dgm:pt>
    <dgm:pt modelId="{BD144E2F-6D42-4916-8B55-D3CCC60259A0}" type="parTrans" cxnId="{EECCFBD3-C70E-4CD0-99FB-E512BA0026BC}">
      <dgm:prSet/>
      <dgm:spPr>
        <a:xfrm>
          <a:off x="3956469" y="966527"/>
          <a:ext cx="119665" cy="93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387"/>
              </a:lnTo>
              <a:lnTo>
                <a:pt x="119665" y="933387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FF78CA2-E649-41D1-BDF1-FCD14B57A8A0}" type="sibTrans" cxnId="{EECCFBD3-C70E-4CD0-99FB-E512BA0026BC}">
      <dgm:prSet/>
      <dgm:spPr/>
      <dgm:t>
        <a:bodyPr/>
        <a:lstStyle/>
        <a:p>
          <a:endParaRPr lang="en-US"/>
        </a:p>
      </dgm:t>
    </dgm:pt>
    <dgm:pt modelId="{F54001D1-F844-423B-8E89-37E649133A09}" type="pres">
      <dgm:prSet presAssocID="{68E12D76-AE6B-4DEA-A6DA-C7650604B8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64495D-5F74-4119-BB73-69B224188645}" type="pres">
      <dgm:prSet presAssocID="{680F1C9C-0BBD-478E-9EF6-EFB0BA915A04}" presName="hierRoot1" presStyleCnt="0">
        <dgm:presLayoutVars>
          <dgm:hierBranch val="init"/>
        </dgm:presLayoutVars>
      </dgm:prSet>
      <dgm:spPr/>
    </dgm:pt>
    <dgm:pt modelId="{49121F4A-E1F2-4BF4-AFFB-D035E78A1334}" type="pres">
      <dgm:prSet presAssocID="{680F1C9C-0BBD-478E-9EF6-EFB0BA915A04}" presName="rootComposite1" presStyleCnt="0"/>
      <dgm:spPr/>
    </dgm:pt>
    <dgm:pt modelId="{65D894C5-C5F9-4A79-A7C3-456C063C853B}" type="pres">
      <dgm:prSet presAssocID="{680F1C9C-0BBD-478E-9EF6-EFB0BA915A04}" presName="rootText1" presStyleLbl="node0" presStyleIdx="0" presStyleCnt="1" custScaleX="165100">
        <dgm:presLayoutVars>
          <dgm:chPref val="3"/>
        </dgm:presLayoutVars>
      </dgm:prSet>
      <dgm:spPr/>
    </dgm:pt>
    <dgm:pt modelId="{196F07A6-F5E4-4E0F-A2F6-2F977A662638}" type="pres">
      <dgm:prSet presAssocID="{680F1C9C-0BBD-478E-9EF6-EFB0BA915A04}" presName="rootConnector1" presStyleLbl="node1" presStyleIdx="0" presStyleCnt="0"/>
      <dgm:spPr/>
    </dgm:pt>
    <dgm:pt modelId="{6A0E367F-B37A-4EC6-A93C-A89C39BB1621}" type="pres">
      <dgm:prSet presAssocID="{680F1C9C-0BBD-478E-9EF6-EFB0BA915A04}" presName="hierChild2" presStyleCnt="0"/>
      <dgm:spPr/>
    </dgm:pt>
    <dgm:pt modelId="{6D50C7D0-8480-4FE3-A7FE-3FD5B4E9A723}" type="pres">
      <dgm:prSet presAssocID="{6E161924-6234-4FEF-8EE6-46883727193D}" presName="Name37" presStyleLbl="parChTrans1D2" presStyleIdx="0" presStyleCnt="4"/>
      <dgm:spPr/>
    </dgm:pt>
    <dgm:pt modelId="{AE18E270-8A2E-47F0-A6A4-2A11695DC216}" type="pres">
      <dgm:prSet presAssocID="{3821871B-A185-4BD9-BACD-4362833BC03D}" presName="hierRoot2" presStyleCnt="0">
        <dgm:presLayoutVars>
          <dgm:hierBranch val="init"/>
        </dgm:presLayoutVars>
      </dgm:prSet>
      <dgm:spPr/>
    </dgm:pt>
    <dgm:pt modelId="{7640DE80-A126-4B69-BB2A-46E4F98237D7}" type="pres">
      <dgm:prSet presAssocID="{3821871B-A185-4BD9-BACD-4362833BC03D}" presName="rootComposite" presStyleCnt="0"/>
      <dgm:spPr/>
    </dgm:pt>
    <dgm:pt modelId="{2BD26C5D-461A-4260-AFFD-8EA0CB843D12}" type="pres">
      <dgm:prSet presAssocID="{3821871B-A185-4BD9-BACD-4362833BC03D}" presName="rootText" presStyleLbl="node2" presStyleIdx="0" presStyleCnt="4">
        <dgm:presLayoutVars>
          <dgm:chPref val="3"/>
        </dgm:presLayoutVars>
      </dgm:prSet>
      <dgm:spPr/>
    </dgm:pt>
    <dgm:pt modelId="{A6B72246-32E5-4293-9206-533E533E2A16}" type="pres">
      <dgm:prSet presAssocID="{3821871B-A185-4BD9-BACD-4362833BC03D}" presName="rootConnector" presStyleLbl="node2" presStyleIdx="0" presStyleCnt="4"/>
      <dgm:spPr/>
    </dgm:pt>
    <dgm:pt modelId="{B5AB4F68-B597-44DD-9E80-2E226139DB34}" type="pres">
      <dgm:prSet presAssocID="{3821871B-A185-4BD9-BACD-4362833BC03D}" presName="hierChild4" presStyleCnt="0"/>
      <dgm:spPr/>
    </dgm:pt>
    <dgm:pt modelId="{D8660AA6-C402-4418-B8DA-DF3A123481E3}" type="pres">
      <dgm:prSet presAssocID="{7301CDA1-F967-41AB-82B9-B51E74FADDB5}" presName="Name37" presStyleLbl="parChTrans1D3" presStyleIdx="0" presStyleCnt="10"/>
      <dgm:spPr/>
    </dgm:pt>
    <dgm:pt modelId="{B1B3D665-EF8C-443E-863D-36E6851713A1}" type="pres">
      <dgm:prSet presAssocID="{49EFB477-5641-4362-A43E-42BB2670F8BC}" presName="hierRoot2" presStyleCnt="0">
        <dgm:presLayoutVars>
          <dgm:hierBranch val="init"/>
        </dgm:presLayoutVars>
      </dgm:prSet>
      <dgm:spPr/>
    </dgm:pt>
    <dgm:pt modelId="{199378E9-56D3-4D17-A6F9-0601C444EA61}" type="pres">
      <dgm:prSet presAssocID="{49EFB477-5641-4362-A43E-42BB2670F8BC}" presName="rootComposite" presStyleCnt="0"/>
      <dgm:spPr/>
    </dgm:pt>
    <dgm:pt modelId="{78105D4B-7517-4511-B274-37C8735D4A30}" type="pres">
      <dgm:prSet presAssocID="{49EFB477-5641-4362-A43E-42BB2670F8BC}" presName="rootText" presStyleLbl="node3" presStyleIdx="0" presStyleCnt="10">
        <dgm:presLayoutVars>
          <dgm:chPref val="3"/>
        </dgm:presLayoutVars>
      </dgm:prSet>
      <dgm:spPr/>
    </dgm:pt>
    <dgm:pt modelId="{8DF94A67-2207-4888-A964-45C031B70A7B}" type="pres">
      <dgm:prSet presAssocID="{49EFB477-5641-4362-A43E-42BB2670F8BC}" presName="rootConnector" presStyleLbl="node3" presStyleIdx="0" presStyleCnt="10"/>
      <dgm:spPr/>
    </dgm:pt>
    <dgm:pt modelId="{72188396-6AAC-4475-AA70-BD321E77EDE0}" type="pres">
      <dgm:prSet presAssocID="{49EFB477-5641-4362-A43E-42BB2670F8BC}" presName="hierChild4" presStyleCnt="0"/>
      <dgm:spPr/>
    </dgm:pt>
    <dgm:pt modelId="{A4F65346-762C-42C7-858E-069E376086C7}" type="pres">
      <dgm:prSet presAssocID="{49EFB477-5641-4362-A43E-42BB2670F8BC}" presName="hierChild5" presStyleCnt="0"/>
      <dgm:spPr/>
    </dgm:pt>
    <dgm:pt modelId="{6645E212-9B31-4B2D-A3D5-6265C8754A01}" type="pres">
      <dgm:prSet presAssocID="{4EEC8EE6-CC45-4B09-8FFC-37FC78BF5728}" presName="Name37" presStyleLbl="parChTrans1D3" presStyleIdx="1" presStyleCnt="10"/>
      <dgm:spPr/>
    </dgm:pt>
    <dgm:pt modelId="{FF777BFD-4054-4051-90CC-956AE2FE39A9}" type="pres">
      <dgm:prSet presAssocID="{EA0AF4CC-6A60-4628-B517-3426C6BC6246}" presName="hierRoot2" presStyleCnt="0">
        <dgm:presLayoutVars>
          <dgm:hierBranch val="init"/>
        </dgm:presLayoutVars>
      </dgm:prSet>
      <dgm:spPr/>
    </dgm:pt>
    <dgm:pt modelId="{1C8A6B26-1091-4BD5-8C78-87E7940210F4}" type="pres">
      <dgm:prSet presAssocID="{EA0AF4CC-6A60-4628-B517-3426C6BC6246}" presName="rootComposite" presStyleCnt="0"/>
      <dgm:spPr/>
    </dgm:pt>
    <dgm:pt modelId="{06175E5E-4905-44DF-B442-5F741E42CA55}" type="pres">
      <dgm:prSet presAssocID="{EA0AF4CC-6A60-4628-B517-3426C6BC6246}" presName="rootText" presStyleLbl="node3" presStyleIdx="1" presStyleCnt="10">
        <dgm:presLayoutVars>
          <dgm:chPref val="3"/>
        </dgm:presLayoutVars>
      </dgm:prSet>
      <dgm:spPr/>
    </dgm:pt>
    <dgm:pt modelId="{A536D9B9-601E-4E35-A08B-28B033C0BABC}" type="pres">
      <dgm:prSet presAssocID="{EA0AF4CC-6A60-4628-B517-3426C6BC6246}" presName="rootConnector" presStyleLbl="node3" presStyleIdx="1" presStyleCnt="10"/>
      <dgm:spPr/>
    </dgm:pt>
    <dgm:pt modelId="{2CD1FF0C-071F-424E-9D26-E5C6B8022F95}" type="pres">
      <dgm:prSet presAssocID="{EA0AF4CC-6A60-4628-B517-3426C6BC6246}" presName="hierChild4" presStyleCnt="0"/>
      <dgm:spPr/>
    </dgm:pt>
    <dgm:pt modelId="{0EF4711A-190A-4EF6-AB7A-CEC5208A46F1}" type="pres">
      <dgm:prSet presAssocID="{EA0AF4CC-6A60-4628-B517-3426C6BC6246}" presName="hierChild5" presStyleCnt="0"/>
      <dgm:spPr/>
    </dgm:pt>
    <dgm:pt modelId="{30979CAF-A856-49AE-B3AD-F0EFC522411A}" type="pres">
      <dgm:prSet presAssocID="{3821871B-A185-4BD9-BACD-4362833BC03D}" presName="hierChild5" presStyleCnt="0"/>
      <dgm:spPr/>
    </dgm:pt>
    <dgm:pt modelId="{0CC5EE7C-E5A2-498E-9BF7-3B68653DE1FC}" type="pres">
      <dgm:prSet presAssocID="{1C2CCD4B-B121-4010-A0A0-1FD4A6C1D9AA}" presName="Name37" presStyleLbl="parChTrans1D2" presStyleIdx="1" presStyleCnt="4"/>
      <dgm:spPr/>
    </dgm:pt>
    <dgm:pt modelId="{D631F8BF-3E20-4B0C-BB46-540C38DA2E10}" type="pres">
      <dgm:prSet presAssocID="{6E8A9F45-10CB-4390-A836-908E4571C471}" presName="hierRoot2" presStyleCnt="0">
        <dgm:presLayoutVars>
          <dgm:hierBranch val="init"/>
        </dgm:presLayoutVars>
      </dgm:prSet>
      <dgm:spPr/>
    </dgm:pt>
    <dgm:pt modelId="{AAE897F7-436C-4844-BF09-5F7F8C1687CA}" type="pres">
      <dgm:prSet presAssocID="{6E8A9F45-10CB-4390-A836-908E4571C471}" presName="rootComposite" presStyleCnt="0"/>
      <dgm:spPr/>
    </dgm:pt>
    <dgm:pt modelId="{B497EB2C-F97B-4541-9F5B-31B5EAD05069}" type="pres">
      <dgm:prSet presAssocID="{6E8A9F45-10CB-4390-A836-908E4571C471}" presName="rootText" presStyleLbl="node2" presStyleIdx="1" presStyleCnt="4">
        <dgm:presLayoutVars>
          <dgm:chPref val="3"/>
        </dgm:presLayoutVars>
      </dgm:prSet>
      <dgm:spPr/>
    </dgm:pt>
    <dgm:pt modelId="{40AA0F26-8740-40F0-B564-7644E919DD8D}" type="pres">
      <dgm:prSet presAssocID="{6E8A9F45-10CB-4390-A836-908E4571C471}" presName="rootConnector" presStyleLbl="node2" presStyleIdx="1" presStyleCnt="4"/>
      <dgm:spPr/>
    </dgm:pt>
    <dgm:pt modelId="{4CE4F7E0-0AD7-4286-BF1B-B43EAC76200A}" type="pres">
      <dgm:prSet presAssocID="{6E8A9F45-10CB-4390-A836-908E4571C471}" presName="hierChild4" presStyleCnt="0"/>
      <dgm:spPr/>
    </dgm:pt>
    <dgm:pt modelId="{DD18BEB4-3AB1-4742-AAC4-9347FB34A8F8}" type="pres">
      <dgm:prSet presAssocID="{2243E1D0-6FBC-439F-8016-9DFE35BFB564}" presName="Name37" presStyleLbl="parChTrans1D3" presStyleIdx="2" presStyleCnt="10"/>
      <dgm:spPr/>
    </dgm:pt>
    <dgm:pt modelId="{1C0E2980-D214-4A67-BD9A-A799460A6155}" type="pres">
      <dgm:prSet presAssocID="{E9861C5A-D6BA-450D-B8D9-51DE1179FACF}" presName="hierRoot2" presStyleCnt="0">
        <dgm:presLayoutVars>
          <dgm:hierBranch val="init"/>
        </dgm:presLayoutVars>
      </dgm:prSet>
      <dgm:spPr/>
    </dgm:pt>
    <dgm:pt modelId="{5886EBF1-67EF-4E68-B12E-AC2B51A4960B}" type="pres">
      <dgm:prSet presAssocID="{E9861C5A-D6BA-450D-B8D9-51DE1179FACF}" presName="rootComposite" presStyleCnt="0"/>
      <dgm:spPr/>
    </dgm:pt>
    <dgm:pt modelId="{0427701D-F09F-4B88-AA33-F8F0517C83B4}" type="pres">
      <dgm:prSet presAssocID="{E9861C5A-D6BA-450D-B8D9-51DE1179FACF}" presName="rootText" presStyleLbl="node3" presStyleIdx="2" presStyleCnt="10">
        <dgm:presLayoutVars>
          <dgm:chPref val="3"/>
        </dgm:presLayoutVars>
      </dgm:prSet>
      <dgm:spPr/>
    </dgm:pt>
    <dgm:pt modelId="{67EE1B7D-1517-4F96-96B0-CAE899789A46}" type="pres">
      <dgm:prSet presAssocID="{E9861C5A-D6BA-450D-B8D9-51DE1179FACF}" presName="rootConnector" presStyleLbl="node3" presStyleIdx="2" presStyleCnt="10"/>
      <dgm:spPr/>
    </dgm:pt>
    <dgm:pt modelId="{22A78D07-B2C0-4FC0-BC25-244113D86E80}" type="pres">
      <dgm:prSet presAssocID="{E9861C5A-D6BA-450D-B8D9-51DE1179FACF}" presName="hierChild4" presStyleCnt="0"/>
      <dgm:spPr/>
    </dgm:pt>
    <dgm:pt modelId="{5E22D51B-EBAB-49A2-9CEB-E117F565A8B0}" type="pres">
      <dgm:prSet presAssocID="{E9861C5A-D6BA-450D-B8D9-51DE1179FACF}" presName="hierChild5" presStyleCnt="0"/>
      <dgm:spPr/>
    </dgm:pt>
    <dgm:pt modelId="{F7F8AA3A-EA03-4C0A-AE3F-9C2EA8AE66B5}" type="pres">
      <dgm:prSet presAssocID="{49293438-BE9B-44A1-B368-6E453095AC78}" presName="Name37" presStyleLbl="parChTrans1D3" presStyleIdx="3" presStyleCnt="10"/>
      <dgm:spPr/>
    </dgm:pt>
    <dgm:pt modelId="{F47EDD3D-E5F7-4933-9F39-6F8E24448CDB}" type="pres">
      <dgm:prSet presAssocID="{FAF2988C-D9EE-4366-993E-2C1B9F60AECA}" presName="hierRoot2" presStyleCnt="0">
        <dgm:presLayoutVars>
          <dgm:hierBranch val="init"/>
        </dgm:presLayoutVars>
      </dgm:prSet>
      <dgm:spPr/>
    </dgm:pt>
    <dgm:pt modelId="{2554D324-C9A6-4D29-8DF8-B5E5EBC3D513}" type="pres">
      <dgm:prSet presAssocID="{FAF2988C-D9EE-4366-993E-2C1B9F60AECA}" presName="rootComposite" presStyleCnt="0"/>
      <dgm:spPr/>
    </dgm:pt>
    <dgm:pt modelId="{20A7A6BE-9A47-4089-B106-39EB75556498}" type="pres">
      <dgm:prSet presAssocID="{FAF2988C-D9EE-4366-993E-2C1B9F60AECA}" presName="rootText" presStyleLbl="node3" presStyleIdx="3" presStyleCnt="10">
        <dgm:presLayoutVars>
          <dgm:chPref val="3"/>
        </dgm:presLayoutVars>
      </dgm:prSet>
      <dgm:spPr/>
    </dgm:pt>
    <dgm:pt modelId="{61A781C4-511F-4DD3-BA29-3455625074CB}" type="pres">
      <dgm:prSet presAssocID="{FAF2988C-D9EE-4366-993E-2C1B9F60AECA}" presName="rootConnector" presStyleLbl="node3" presStyleIdx="3" presStyleCnt="10"/>
      <dgm:spPr/>
    </dgm:pt>
    <dgm:pt modelId="{B9A44B3F-5ECE-4E76-AFD5-CA54E97E1A6E}" type="pres">
      <dgm:prSet presAssocID="{FAF2988C-D9EE-4366-993E-2C1B9F60AECA}" presName="hierChild4" presStyleCnt="0"/>
      <dgm:spPr/>
    </dgm:pt>
    <dgm:pt modelId="{44DC3CD3-B180-48D7-B909-D22B4BF70620}" type="pres">
      <dgm:prSet presAssocID="{FAF2988C-D9EE-4366-993E-2C1B9F60AECA}" presName="hierChild5" presStyleCnt="0"/>
      <dgm:spPr/>
    </dgm:pt>
    <dgm:pt modelId="{F1147678-34DB-4944-A4DC-F14203006F34}" type="pres">
      <dgm:prSet presAssocID="{8B20E761-308C-4B87-9B3D-3374BF929BAE}" presName="Name37" presStyleLbl="parChTrans1D3" presStyleIdx="4" presStyleCnt="10"/>
      <dgm:spPr/>
    </dgm:pt>
    <dgm:pt modelId="{40F21C8C-CF95-4DFE-8DED-1E2074D90371}" type="pres">
      <dgm:prSet presAssocID="{C44B8211-CCC4-489B-A74A-00E0491DFE0D}" presName="hierRoot2" presStyleCnt="0">
        <dgm:presLayoutVars>
          <dgm:hierBranch val="init"/>
        </dgm:presLayoutVars>
      </dgm:prSet>
      <dgm:spPr/>
    </dgm:pt>
    <dgm:pt modelId="{F2CEFAFC-B12E-42EB-A726-962CA2B6748C}" type="pres">
      <dgm:prSet presAssocID="{C44B8211-CCC4-489B-A74A-00E0491DFE0D}" presName="rootComposite" presStyleCnt="0"/>
      <dgm:spPr/>
    </dgm:pt>
    <dgm:pt modelId="{8EB41F76-E4BB-4692-A786-B332E8F4F5B9}" type="pres">
      <dgm:prSet presAssocID="{C44B8211-CCC4-489B-A74A-00E0491DFE0D}" presName="rootText" presStyleLbl="node3" presStyleIdx="4" presStyleCnt="10">
        <dgm:presLayoutVars>
          <dgm:chPref val="3"/>
        </dgm:presLayoutVars>
      </dgm:prSet>
      <dgm:spPr/>
    </dgm:pt>
    <dgm:pt modelId="{8AC1E8DC-BF79-4A1C-ACCA-57238C594490}" type="pres">
      <dgm:prSet presAssocID="{C44B8211-CCC4-489B-A74A-00E0491DFE0D}" presName="rootConnector" presStyleLbl="node3" presStyleIdx="4" presStyleCnt="10"/>
      <dgm:spPr/>
    </dgm:pt>
    <dgm:pt modelId="{20B0FDDA-5EA7-4510-AF6F-D5F29BE4C2D7}" type="pres">
      <dgm:prSet presAssocID="{C44B8211-CCC4-489B-A74A-00E0491DFE0D}" presName="hierChild4" presStyleCnt="0"/>
      <dgm:spPr/>
    </dgm:pt>
    <dgm:pt modelId="{14349985-DBD8-44CD-9E26-E4A2063A3E6B}" type="pres">
      <dgm:prSet presAssocID="{C44B8211-CCC4-489B-A74A-00E0491DFE0D}" presName="hierChild5" presStyleCnt="0"/>
      <dgm:spPr/>
    </dgm:pt>
    <dgm:pt modelId="{0F04ECEF-E286-4D03-BB77-ACF146E6F0E4}" type="pres">
      <dgm:prSet presAssocID="{6E8A9F45-10CB-4390-A836-908E4571C471}" presName="hierChild5" presStyleCnt="0"/>
      <dgm:spPr/>
    </dgm:pt>
    <dgm:pt modelId="{88215ED8-A4D2-418F-ADFC-08D538571E8A}" type="pres">
      <dgm:prSet presAssocID="{DC753464-0EF4-4C8B-970F-248DE0FEDA51}" presName="Name37" presStyleLbl="parChTrans1D2" presStyleIdx="2" presStyleCnt="4"/>
      <dgm:spPr/>
    </dgm:pt>
    <dgm:pt modelId="{49910D20-B71A-4BCC-A439-9435F41AA154}" type="pres">
      <dgm:prSet presAssocID="{F2FA4E65-44EC-4A4C-BD66-1382D0B67F35}" presName="hierRoot2" presStyleCnt="0">
        <dgm:presLayoutVars>
          <dgm:hierBranch val="init"/>
        </dgm:presLayoutVars>
      </dgm:prSet>
      <dgm:spPr/>
    </dgm:pt>
    <dgm:pt modelId="{BD2C0454-9BB6-4757-89AC-C70530912268}" type="pres">
      <dgm:prSet presAssocID="{F2FA4E65-44EC-4A4C-BD66-1382D0B67F35}" presName="rootComposite" presStyleCnt="0"/>
      <dgm:spPr/>
    </dgm:pt>
    <dgm:pt modelId="{61897611-5974-43E1-9093-B4150E5CB2A4}" type="pres">
      <dgm:prSet presAssocID="{F2FA4E65-44EC-4A4C-BD66-1382D0B67F35}" presName="rootText" presStyleLbl="node2" presStyleIdx="2" presStyleCnt="4">
        <dgm:presLayoutVars>
          <dgm:chPref val="3"/>
        </dgm:presLayoutVars>
      </dgm:prSet>
      <dgm:spPr/>
    </dgm:pt>
    <dgm:pt modelId="{F4DD6E22-6BE3-4497-AD49-10E4F1ABEEC5}" type="pres">
      <dgm:prSet presAssocID="{F2FA4E65-44EC-4A4C-BD66-1382D0B67F35}" presName="rootConnector" presStyleLbl="node2" presStyleIdx="2" presStyleCnt="4"/>
      <dgm:spPr/>
    </dgm:pt>
    <dgm:pt modelId="{68E011F0-43F3-4ED8-BBB3-A886806EF63A}" type="pres">
      <dgm:prSet presAssocID="{F2FA4E65-44EC-4A4C-BD66-1382D0B67F35}" presName="hierChild4" presStyleCnt="0"/>
      <dgm:spPr/>
    </dgm:pt>
    <dgm:pt modelId="{524DB0F8-BDD7-4325-BB78-AF1B0103BB20}" type="pres">
      <dgm:prSet presAssocID="{C160872A-24BF-4C26-A06D-FEC65ED34782}" presName="Name37" presStyleLbl="parChTrans1D3" presStyleIdx="5" presStyleCnt="10"/>
      <dgm:spPr/>
    </dgm:pt>
    <dgm:pt modelId="{0C9E175F-82FC-4F09-9EBE-C91FF191C469}" type="pres">
      <dgm:prSet presAssocID="{5F95B443-3734-4B1B-AC81-BDC829488502}" presName="hierRoot2" presStyleCnt="0">
        <dgm:presLayoutVars>
          <dgm:hierBranch val="init"/>
        </dgm:presLayoutVars>
      </dgm:prSet>
      <dgm:spPr/>
    </dgm:pt>
    <dgm:pt modelId="{B288B405-295F-46D8-8880-92E852BBE1AD}" type="pres">
      <dgm:prSet presAssocID="{5F95B443-3734-4B1B-AC81-BDC829488502}" presName="rootComposite" presStyleCnt="0"/>
      <dgm:spPr/>
    </dgm:pt>
    <dgm:pt modelId="{6C7316F8-86A8-497E-88E5-83CBFBF30DE2}" type="pres">
      <dgm:prSet presAssocID="{5F95B443-3734-4B1B-AC81-BDC829488502}" presName="rootText" presStyleLbl="node3" presStyleIdx="5" presStyleCnt="10">
        <dgm:presLayoutVars>
          <dgm:chPref val="3"/>
        </dgm:presLayoutVars>
      </dgm:prSet>
      <dgm:spPr/>
    </dgm:pt>
    <dgm:pt modelId="{EE5749BE-B0C5-4AF3-ABD1-F3AC91120316}" type="pres">
      <dgm:prSet presAssocID="{5F95B443-3734-4B1B-AC81-BDC829488502}" presName="rootConnector" presStyleLbl="node3" presStyleIdx="5" presStyleCnt="10"/>
      <dgm:spPr/>
    </dgm:pt>
    <dgm:pt modelId="{ED713D4E-A4E5-49B4-A75D-53AD712BAF6D}" type="pres">
      <dgm:prSet presAssocID="{5F95B443-3734-4B1B-AC81-BDC829488502}" presName="hierChild4" presStyleCnt="0"/>
      <dgm:spPr/>
    </dgm:pt>
    <dgm:pt modelId="{A2A903E3-633E-4A2B-909C-9F8131DDA9D0}" type="pres">
      <dgm:prSet presAssocID="{5F95B443-3734-4B1B-AC81-BDC829488502}" presName="hierChild5" presStyleCnt="0"/>
      <dgm:spPr/>
    </dgm:pt>
    <dgm:pt modelId="{19BF97BD-03A2-4F07-8AD4-089D2E7C8BCA}" type="pres">
      <dgm:prSet presAssocID="{C40D9FE7-F1C2-481D-A4AB-F57E504C6CB1}" presName="Name37" presStyleLbl="parChTrans1D3" presStyleIdx="6" presStyleCnt="10"/>
      <dgm:spPr/>
    </dgm:pt>
    <dgm:pt modelId="{BE5B4445-AB61-4930-A7A6-896CA0F69346}" type="pres">
      <dgm:prSet presAssocID="{A4C3F5F6-BD46-4A91-990F-55857BCB9ECE}" presName="hierRoot2" presStyleCnt="0">
        <dgm:presLayoutVars>
          <dgm:hierBranch val="init"/>
        </dgm:presLayoutVars>
      </dgm:prSet>
      <dgm:spPr/>
    </dgm:pt>
    <dgm:pt modelId="{B0CDC4F0-1567-4C53-8E32-8816EA7EA298}" type="pres">
      <dgm:prSet presAssocID="{A4C3F5F6-BD46-4A91-990F-55857BCB9ECE}" presName="rootComposite" presStyleCnt="0"/>
      <dgm:spPr/>
    </dgm:pt>
    <dgm:pt modelId="{91831A38-210B-41CC-9A14-0C57CCCB9DFA}" type="pres">
      <dgm:prSet presAssocID="{A4C3F5F6-BD46-4A91-990F-55857BCB9ECE}" presName="rootText" presStyleLbl="node3" presStyleIdx="6" presStyleCnt="10">
        <dgm:presLayoutVars>
          <dgm:chPref val="3"/>
        </dgm:presLayoutVars>
      </dgm:prSet>
      <dgm:spPr/>
    </dgm:pt>
    <dgm:pt modelId="{614D767D-9C10-4CD1-8F04-2F378D55202E}" type="pres">
      <dgm:prSet presAssocID="{A4C3F5F6-BD46-4A91-990F-55857BCB9ECE}" presName="rootConnector" presStyleLbl="node3" presStyleIdx="6" presStyleCnt="10"/>
      <dgm:spPr/>
    </dgm:pt>
    <dgm:pt modelId="{DD224663-2E8C-4313-A5FB-58B3615BCA97}" type="pres">
      <dgm:prSet presAssocID="{A4C3F5F6-BD46-4A91-990F-55857BCB9ECE}" presName="hierChild4" presStyleCnt="0"/>
      <dgm:spPr/>
    </dgm:pt>
    <dgm:pt modelId="{FE3BF32F-C46A-43C1-A541-80FF6AD198DF}" type="pres">
      <dgm:prSet presAssocID="{A4C3F5F6-BD46-4A91-990F-55857BCB9ECE}" presName="hierChild5" presStyleCnt="0"/>
      <dgm:spPr/>
    </dgm:pt>
    <dgm:pt modelId="{848E3804-9CAA-4EA5-A66D-F670FC2CE4AC}" type="pres">
      <dgm:prSet presAssocID="{EB5DDFF4-56DF-4007-8BA0-E931C7208AB8}" presName="Name37" presStyleLbl="parChTrans1D3" presStyleIdx="7" presStyleCnt="10"/>
      <dgm:spPr/>
    </dgm:pt>
    <dgm:pt modelId="{162C0AD0-0D23-4966-8441-2793A225C613}" type="pres">
      <dgm:prSet presAssocID="{C9CD8C94-AD1B-4271-92D3-9060A6750DCE}" presName="hierRoot2" presStyleCnt="0">
        <dgm:presLayoutVars>
          <dgm:hierBranch val="init"/>
        </dgm:presLayoutVars>
      </dgm:prSet>
      <dgm:spPr/>
    </dgm:pt>
    <dgm:pt modelId="{19F4E08A-0F5A-4314-B534-C8718D447E51}" type="pres">
      <dgm:prSet presAssocID="{C9CD8C94-AD1B-4271-92D3-9060A6750DCE}" presName="rootComposite" presStyleCnt="0"/>
      <dgm:spPr/>
    </dgm:pt>
    <dgm:pt modelId="{0F1B7756-1EEE-40A8-B1F8-537E960F819F}" type="pres">
      <dgm:prSet presAssocID="{C9CD8C94-AD1B-4271-92D3-9060A6750DCE}" presName="rootText" presStyleLbl="node3" presStyleIdx="7" presStyleCnt="10">
        <dgm:presLayoutVars>
          <dgm:chPref val="3"/>
        </dgm:presLayoutVars>
      </dgm:prSet>
      <dgm:spPr/>
    </dgm:pt>
    <dgm:pt modelId="{C2ED2FB0-26FE-4AE2-9A34-EA711B9A01FC}" type="pres">
      <dgm:prSet presAssocID="{C9CD8C94-AD1B-4271-92D3-9060A6750DCE}" presName="rootConnector" presStyleLbl="node3" presStyleIdx="7" presStyleCnt="10"/>
      <dgm:spPr/>
    </dgm:pt>
    <dgm:pt modelId="{B7E191E8-3748-4ABD-ACC5-9F777A4A8B11}" type="pres">
      <dgm:prSet presAssocID="{C9CD8C94-AD1B-4271-92D3-9060A6750DCE}" presName="hierChild4" presStyleCnt="0"/>
      <dgm:spPr/>
    </dgm:pt>
    <dgm:pt modelId="{00A36B08-4779-4B4F-9340-0E02BEA9B968}" type="pres">
      <dgm:prSet presAssocID="{C9CD8C94-AD1B-4271-92D3-9060A6750DCE}" presName="hierChild5" presStyleCnt="0"/>
      <dgm:spPr/>
    </dgm:pt>
    <dgm:pt modelId="{61C33EC7-68CA-491C-8041-6F51BAA7F1FB}" type="pres">
      <dgm:prSet presAssocID="{F2FA4E65-44EC-4A4C-BD66-1382D0B67F35}" presName="hierChild5" presStyleCnt="0"/>
      <dgm:spPr/>
    </dgm:pt>
    <dgm:pt modelId="{3CEAF029-9054-4598-A9C7-F1C5FA18B7D2}" type="pres">
      <dgm:prSet presAssocID="{7A79E2AB-5072-4CB3-9ED0-21E5C925D64D}" presName="Name37" presStyleLbl="parChTrans1D2" presStyleIdx="3" presStyleCnt="4"/>
      <dgm:spPr/>
    </dgm:pt>
    <dgm:pt modelId="{114B7B65-12E2-45CB-8A5F-762460611B24}" type="pres">
      <dgm:prSet presAssocID="{7331A0E6-C96F-4B45-B35F-CD8723F779F2}" presName="hierRoot2" presStyleCnt="0">
        <dgm:presLayoutVars>
          <dgm:hierBranch val="init"/>
        </dgm:presLayoutVars>
      </dgm:prSet>
      <dgm:spPr/>
    </dgm:pt>
    <dgm:pt modelId="{A51CE9ED-4E41-4032-8E23-F25EE0E761EE}" type="pres">
      <dgm:prSet presAssocID="{7331A0E6-C96F-4B45-B35F-CD8723F779F2}" presName="rootComposite" presStyleCnt="0"/>
      <dgm:spPr/>
    </dgm:pt>
    <dgm:pt modelId="{34FF1C32-9849-4BE3-BF27-B9D008B328B5}" type="pres">
      <dgm:prSet presAssocID="{7331A0E6-C96F-4B45-B35F-CD8723F779F2}" presName="rootText" presStyleLbl="node2" presStyleIdx="3" presStyleCnt="4">
        <dgm:presLayoutVars>
          <dgm:chPref val="3"/>
        </dgm:presLayoutVars>
      </dgm:prSet>
      <dgm:spPr/>
    </dgm:pt>
    <dgm:pt modelId="{45032B09-F41C-443B-A0A6-BCFDF72E112F}" type="pres">
      <dgm:prSet presAssocID="{7331A0E6-C96F-4B45-B35F-CD8723F779F2}" presName="rootConnector" presStyleLbl="node2" presStyleIdx="3" presStyleCnt="4"/>
      <dgm:spPr/>
    </dgm:pt>
    <dgm:pt modelId="{51B876DB-9B8C-4DF9-AED5-F68AF43CD57B}" type="pres">
      <dgm:prSet presAssocID="{7331A0E6-C96F-4B45-B35F-CD8723F779F2}" presName="hierChild4" presStyleCnt="0"/>
      <dgm:spPr/>
    </dgm:pt>
    <dgm:pt modelId="{19448D65-4369-4D58-AEE6-1B853EFECF8C}" type="pres">
      <dgm:prSet presAssocID="{E25C7079-1EC5-42D4-ACFF-19A3205D5FB9}" presName="Name37" presStyleLbl="parChTrans1D3" presStyleIdx="8" presStyleCnt="10"/>
      <dgm:spPr/>
    </dgm:pt>
    <dgm:pt modelId="{54CD00D1-AE97-453A-B6EB-8BC06284047E}" type="pres">
      <dgm:prSet presAssocID="{6517FE4F-6EFC-4BB4-B943-61BCFB0295D3}" presName="hierRoot2" presStyleCnt="0">
        <dgm:presLayoutVars>
          <dgm:hierBranch val="init"/>
        </dgm:presLayoutVars>
      </dgm:prSet>
      <dgm:spPr/>
    </dgm:pt>
    <dgm:pt modelId="{D61B7EAF-D6DE-4DC4-AA5C-7BB33458B135}" type="pres">
      <dgm:prSet presAssocID="{6517FE4F-6EFC-4BB4-B943-61BCFB0295D3}" presName="rootComposite" presStyleCnt="0"/>
      <dgm:spPr/>
    </dgm:pt>
    <dgm:pt modelId="{710A7D2C-2974-4337-B04A-82D3373C96DB}" type="pres">
      <dgm:prSet presAssocID="{6517FE4F-6EFC-4BB4-B943-61BCFB0295D3}" presName="rootText" presStyleLbl="node3" presStyleIdx="8" presStyleCnt="10">
        <dgm:presLayoutVars>
          <dgm:chPref val="3"/>
        </dgm:presLayoutVars>
      </dgm:prSet>
      <dgm:spPr/>
    </dgm:pt>
    <dgm:pt modelId="{60451768-0FD8-44D2-857F-79C5A61249B1}" type="pres">
      <dgm:prSet presAssocID="{6517FE4F-6EFC-4BB4-B943-61BCFB0295D3}" presName="rootConnector" presStyleLbl="node3" presStyleIdx="8" presStyleCnt="10"/>
      <dgm:spPr/>
    </dgm:pt>
    <dgm:pt modelId="{B530C8C9-A7B7-406E-9EC8-480103ECF759}" type="pres">
      <dgm:prSet presAssocID="{6517FE4F-6EFC-4BB4-B943-61BCFB0295D3}" presName="hierChild4" presStyleCnt="0"/>
      <dgm:spPr/>
    </dgm:pt>
    <dgm:pt modelId="{5860A2A5-FEFC-4025-A8AC-487B103CA529}" type="pres">
      <dgm:prSet presAssocID="{6517FE4F-6EFC-4BB4-B943-61BCFB0295D3}" presName="hierChild5" presStyleCnt="0"/>
      <dgm:spPr/>
    </dgm:pt>
    <dgm:pt modelId="{98A9610D-55EE-431D-8454-6EEECF681127}" type="pres">
      <dgm:prSet presAssocID="{BD144E2F-6D42-4916-8B55-D3CCC60259A0}" presName="Name37" presStyleLbl="parChTrans1D3" presStyleIdx="9" presStyleCnt="10"/>
      <dgm:spPr/>
    </dgm:pt>
    <dgm:pt modelId="{5F317528-A5BB-4923-BBC8-4E3D4A187676}" type="pres">
      <dgm:prSet presAssocID="{85746A17-0F54-4531-A2E8-65D589B20DE6}" presName="hierRoot2" presStyleCnt="0">
        <dgm:presLayoutVars>
          <dgm:hierBranch val="init"/>
        </dgm:presLayoutVars>
      </dgm:prSet>
      <dgm:spPr/>
    </dgm:pt>
    <dgm:pt modelId="{A77DC8AA-3764-4C02-9576-C5DB1F981043}" type="pres">
      <dgm:prSet presAssocID="{85746A17-0F54-4531-A2E8-65D589B20DE6}" presName="rootComposite" presStyleCnt="0"/>
      <dgm:spPr/>
    </dgm:pt>
    <dgm:pt modelId="{A3B9E5A8-9F2F-4723-AEFB-10C87B469C5C}" type="pres">
      <dgm:prSet presAssocID="{85746A17-0F54-4531-A2E8-65D589B20DE6}" presName="rootText" presStyleLbl="node3" presStyleIdx="9" presStyleCnt="10">
        <dgm:presLayoutVars>
          <dgm:chPref val="3"/>
        </dgm:presLayoutVars>
      </dgm:prSet>
      <dgm:spPr/>
    </dgm:pt>
    <dgm:pt modelId="{5C177DEF-F0F1-48F9-B8CE-38034B94A205}" type="pres">
      <dgm:prSet presAssocID="{85746A17-0F54-4531-A2E8-65D589B20DE6}" presName="rootConnector" presStyleLbl="node3" presStyleIdx="9" presStyleCnt="10"/>
      <dgm:spPr/>
    </dgm:pt>
    <dgm:pt modelId="{504E9ABA-EC85-4E6A-8FC6-F292BF8C48A6}" type="pres">
      <dgm:prSet presAssocID="{85746A17-0F54-4531-A2E8-65D589B20DE6}" presName="hierChild4" presStyleCnt="0"/>
      <dgm:spPr/>
    </dgm:pt>
    <dgm:pt modelId="{81096457-F700-4F82-AAE9-2A1308682D79}" type="pres">
      <dgm:prSet presAssocID="{85746A17-0F54-4531-A2E8-65D589B20DE6}" presName="hierChild5" presStyleCnt="0"/>
      <dgm:spPr/>
    </dgm:pt>
    <dgm:pt modelId="{1C01CCC2-7C99-4B12-A2F7-EED0DE2990AA}" type="pres">
      <dgm:prSet presAssocID="{7331A0E6-C96F-4B45-B35F-CD8723F779F2}" presName="hierChild5" presStyleCnt="0"/>
      <dgm:spPr/>
    </dgm:pt>
    <dgm:pt modelId="{859E7372-AE22-470E-95E8-440692053E81}" type="pres">
      <dgm:prSet presAssocID="{680F1C9C-0BBD-478E-9EF6-EFB0BA915A04}" presName="hierChild3" presStyleCnt="0"/>
      <dgm:spPr/>
    </dgm:pt>
  </dgm:ptLst>
  <dgm:cxnLst>
    <dgm:cxn modelId="{D752D305-F8B2-48A8-8D9C-34C532BF43DC}" type="presOf" srcId="{C160872A-24BF-4C26-A06D-FEC65ED34782}" destId="{524DB0F8-BDD7-4325-BB78-AF1B0103BB20}" srcOrd="0" destOrd="0" presId="urn:microsoft.com/office/officeart/2005/8/layout/orgChart1"/>
    <dgm:cxn modelId="{F1974607-F64D-44AF-AD8B-7AEFFD23368A}" type="presOf" srcId="{2243E1D0-6FBC-439F-8016-9DFE35BFB564}" destId="{DD18BEB4-3AB1-4742-AAC4-9347FB34A8F8}" srcOrd="0" destOrd="0" presId="urn:microsoft.com/office/officeart/2005/8/layout/orgChart1"/>
    <dgm:cxn modelId="{8FFC9509-C4E6-4710-A64E-91A329BF35CE}" type="presOf" srcId="{A4C3F5F6-BD46-4A91-990F-55857BCB9ECE}" destId="{91831A38-210B-41CC-9A14-0C57CCCB9DFA}" srcOrd="0" destOrd="0" presId="urn:microsoft.com/office/officeart/2005/8/layout/orgChart1"/>
    <dgm:cxn modelId="{A9FF9709-FEA1-44EA-AA77-F1C02E070879}" type="presOf" srcId="{7301CDA1-F967-41AB-82B9-B51E74FADDB5}" destId="{D8660AA6-C402-4418-B8DA-DF3A123481E3}" srcOrd="0" destOrd="0" presId="urn:microsoft.com/office/officeart/2005/8/layout/orgChart1"/>
    <dgm:cxn modelId="{E9332A12-AA96-48AD-966B-BA182B3580B3}" type="presOf" srcId="{A4C3F5F6-BD46-4A91-990F-55857BCB9ECE}" destId="{614D767D-9C10-4CD1-8F04-2F378D55202E}" srcOrd="1" destOrd="0" presId="urn:microsoft.com/office/officeart/2005/8/layout/orgChart1"/>
    <dgm:cxn modelId="{E389FE15-39E8-4733-96E0-253D60AC083F}" srcId="{680F1C9C-0BBD-478E-9EF6-EFB0BA915A04}" destId="{6E8A9F45-10CB-4390-A836-908E4571C471}" srcOrd="1" destOrd="0" parTransId="{1C2CCD4B-B121-4010-A0A0-1FD4A6C1D9AA}" sibTransId="{782163F3-0AA4-4966-8273-836A73BC21BD}"/>
    <dgm:cxn modelId="{205CD41A-F931-451A-9D00-E5CD48BE8833}" type="presOf" srcId="{4EEC8EE6-CC45-4B09-8FFC-37FC78BF5728}" destId="{6645E212-9B31-4B2D-A3D5-6265C8754A01}" srcOrd="0" destOrd="0" presId="urn:microsoft.com/office/officeart/2005/8/layout/orgChart1"/>
    <dgm:cxn modelId="{3BB6B922-8562-420B-86B7-7506BC234FA1}" type="presOf" srcId="{E25C7079-1EC5-42D4-ACFF-19A3205D5FB9}" destId="{19448D65-4369-4D58-AEE6-1B853EFECF8C}" srcOrd="0" destOrd="0" presId="urn:microsoft.com/office/officeart/2005/8/layout/orgChart1"/>
    <dgm:cxn modelId="{37005B28-B595-4C2D-BBB8-26FB1516998C}" type="presOf" srcId="{49EFB477-5641-4362-A43E-42BB2670F8BC}" destId="{8DF94A67-2207-4888-A964-45C031B70A7B}" srcOrd="1" destOrd="0" presId="urn:microsoft.com/office/officeart/2005/8/layout/orgChart1"/>
    <dgm:cxn modelId="{F70D1A2B-3FB9-4EA1-A8E9-8B0726C39B9B}" srcId="{6E8A9F45-10CB-4390-A836-908E4571C471}" destId="{C44B8211-CCC4-489B-A74A-00E0491DFE0D}" srcOrd="2" destOrd="0" parTransId="{8B20E761-308C-4B87-9B3D-3374BF929BAE}" sibTransId="{38F6C404-E9B9-40CB-8850-C0705B3AFF44}"/>
    <dgm:cxn modelId="{B580F82D-AB96-4E09-B909-CA013F92AE73}" type="presOf" srcId="{C9CD8C94-AD1B-4271-92D3-9060A6750DCE}" destId="{0F1B7756-1EEE-40A8-B1F8-537E960F819F}" srcOrd="0" destOrd="0" presId="urn:microsoft.com/office/officeart/2005/8/layout/orgChart1"/>
    <dgm:cxn modelId="{11863A30-86D3-4420-BC1C-BF7A7A09E2EC}" srcId="{F2FA4E65-44EC-4A4C-BD66-1382D0B67F35}" destId="{A4C3F5F6-BD46-4A91-990F-55857BCB9ECE}" srcOrd="1" destOrd="0" parTransId="{C40D9FE7-F1C2-481D-A4AB-F57E504C6CB1}" sibTransId="{2E9047DB-BC27-4553-84FF-C4F1E11C60EF}"/>
    <dgm:cxn modelId="{F2A8E13F-6CB7-4DBD-B058-AF019D97A48D}" type="presOf" srcId="{85746A17-0F54-4531-A2E8-65D589B20DE6}" destId="{5C177DEF-F0F1-48F9-B8CE-38034B94A205}" srcOrd="1" destOrd="0" presId="urn:microsoft.com/office/officeart/2005/8/layout/orgChart1"/>
    <dgm:cxn modelId="{94C0ED3F-8BBA-4E25-ABCF-0B584004E9DA}" type="presOf" srcId="{6517FE4F-6EFC-4BB4-B943-61BCFB0295D3}" destId="{710A7D2C-2974-4337-B04A-82D3373C96DB}" srcOrd="0" destOrd="0" presId="urn:microsoft.com/office/officeart/2005/8/layout/orgChart1"/>
    <dgm:cxn modelId="{D45C1C46-A4CA-4E57-8C38-F4214DB25926}" srcId="{680F1C9C-0BBD-478E-9EF6-EFB0BA915A04}" destId="{F2FA4E65-44EC-4A4C-BD66-1382D0B67F35}" srcOrd="2" destOrd="0" parTransId="{DC753464-0EF4-4C8B-970F-248DE0FEDA51}" sibTransId="{7CBA6D1A-E5B5-403E-A44F-C4544764653C}"/>
    <dgm:cxn modelId="{51157666-7F93-4FB7-98A0-7C67899ADB4F}" type="presOf" srcId="{49EFB477-5641-4362-A43E-42BB2670F8BC}" destId="{78105D4B-7517-4511-B274-37C8735D4A30}" srcOrd="0" destOrd="0" presId="urn:microsoft.com/office/officeart/2005/8/layout/orgChart1"/>
    <dgm:cxn modelId="{A2CF9B46-615E-45BD-9587-6D9407585CAE}" srcId="{F2FA4E65-44EC-4A4C-BD66-1382D0B67F35}" destId="{5F95B443-3734-4B1B-AC81-BDC829488502}" srcOrd="0" destOrd="0" parTransId="{C160872A-24BF-4C26-A06D-FEC65ED34782}" sibTransId="{6158E0F4-D5F8-4B22-8E5B-5DD2655EDE9B}"/>
    <dgm:cxn modelId="{ED04D448-F3C1-4699-BF47-A0FBEFA54382}" type="presOf" srcId="{6517FE4F-6EFC-4BB4-B943-61BCFB0295D3}" destId="{60451768-0FD8-44D2-857F-79C5A61249B1}" srcOrd="1" destOrd="0" presId="urn:microsoft.com/office/officeart/2005/8/layout/orgChart1"/>
    <dgm:cxn modelId="{6CAA6949-C7AA-401C-B85C-8AC49D4E56ED}" srcId="{3821871B-A185-4BD9-BACD-4362833BC03D}" destId="{49EFB477-5641-4362-A43E-42BB2670F8BC}" srcOrd="0" destOrd="0" parTransId="{7301CDA1-F967-41AB-82B9-B51E74FADDB5}" sibTransId="{6ED6CCB3-E18F-425F-942D-EF15AF085ACA}"/>
    <dgm:cxn modelId="{974DD749-6199-466C-9A06-FA632A771BE9}" srcId="{680F1C9C-0BBD-478E-9EF6-EFB0BA915A04}" destId="{3821871B-A185-4BD9-BACD-4362833BC03D}" srcOrd="0" destOrd="0" parTransId="{6E161924-6234-4FEF-8EE6-46883727193D}" sibTransId="{B48E527B-9553-4C21-91E5-C9596FB7351A}"/>
    <dgm:cxn modelId="{E6A0B84E-BCD6-48D6-80C4-70A3BA661ADC}" type="presOf" srcId="{49293438-BE9B-44A1-B368-6E453095AC78}" destId="{F7F8AA3A-EA03-4C0A-AE3F-9C2EA8AE66B5}" srcOrd="0" destOrd="0" presId="urn:microsoft.com/office/officeart/2005/8/layout/orgChart1"/>
    <dgm:cxn modelId="{693D334F-8B07-4774-B561-1234E0E2794C}" type="presOf" srcId="{8B20E761-308C-4B87-9B3D-3374BF929BAE}" destId="{F1147678-34DB-4944-A4DC-F14203006F34}" srcOrd="0" destOrd="0" presId="urn:microsoft.com/office/officeart/2005/8/layout/orgChart1"/>
    <dgm:cxn modelId="{47CE2871-852A-4263-A212-80C9B082DAF8}" type="presOf" srcId="{EA0AF4CC-6A60-4628-B517-3426C6BC6246}" destId="{06175E5E-4905-44DF-B442-5F741E42CA55}" srcOrd="0" destOrd="0" presId="urn:microsoft.com/office/officeart/2005/8/layout/orgChart1"/>
    <dgm:cxn modelId="{6F3C3651-9B83-4D28-8E16-7CE151B58B65}" type="presOf" srcId="{680F1C9C-0BBD-478E-9EF6-EFB0BA915A04}" destId="{65D894C5-C5F9-4A79-A7C3-456C063C853B}" srcOrd="0" destOrd="0" presId="urn:microsoft.com/office/officeart/2005/8/layout/orgChart1"/>
    <dgm:cxn modelId="{1667D159-A8D5-4CE1-9A56-054174623521}" type="presOf" srcId="{680F1C9C-0BBD-478E-9EF6-EFB0BA915A04}" destId="{196F07A6-F5E4-4E0F-A2F6-2F977A662638}" srcOrd="1" destOrd="0" presId="urn:microsoft.com/office/officeart/2005/8/layout/orgChart1"/>
    <dgm:cxn modelId="{90775881-42D7-4ACA-BCCE-74878ADB8C73}" type="presOf" srcId="{68E12D76-AE6B-4DEA-A6DA-C7650604B8A2}" destId="{F54001D1-F844-423B-8E89-37E649133A09}" srcOrd="0" destOrd="0" presId="urn:microsoft.com/office/officeart/2005/8/layout/orgChart1"/>
    <dgm:cxn modelId="{9F23EC82-6592-45B9-A1F5-FED97E90DA49}" type="presOf" srcId="{6E8A9F45-10CB-4390-A836-908E4571C471}" destId="{40AA0F26-8740-40F0-B564-7644E919DD8D}" srcOrd="1" destOrd="0" presId="urn:microsoft.com/office/officeart/2005/8/layout/orgChart1"/>
    <dgm:cxn modelId="{84492889-4923-49FA-B658-EE6203E88941}" type="presOf" srcId="{3821871B-A185-4BD9-BACD-4362833BC03D}" destId="{2BD26C5D-461A-4260-AFFD-8EA0CB843D12}" srcOrd="0" destOrd="0" presId="urn:microsoft.com/office/officeart/2005/8/layout/orgChart1"/>
    <dgm:cxn modelId="{76B5258E-DA68-48D5-A585-CFC11FF87EFD}" srcId="{7331A0E6-C96F-4B45-B35F-CD8723F779F2}" destId="{6517FE4F-6EFC-4BB4-B943-61BCFB0295D3}" srcOrd="0" destOrd="0" parTransId="{E25C7079-1EC5-42D4-ACFF-19A3205D5FB9}" sibTransId="{D403E4F1-E2ED-4EA6-80CC-7B8314622A58}"/>
    <dgm:cxn modelId="{0F70878E-A253-47C5-AAE7-975DDA7D7618}" type="presOf" srcId="{C44B8211-CCC4-489B-A74A-00E0491DFE0D}" destId="{8AC1E8DC-BF79-4A1C-ACCA-57238C594490}" srcOrd="1" destOrd="0" presId="urn:microsoft.com/office/officeart/2005/8/layout/orgChart1"/>
    <dgm:cxn modelId="{50B44391-67D6-4F41-A45D-F2D8C436FC23}" type="presOf" srcId="{FAF2988C-D9EE-4366-993E-2C1B9F60AECA}" destId="{61A781C4-511F-4DD3-BA29-3455625074CB}" srcOrd="1" destOrd="0" presId="urn:microsoft.com/office/officeart/2005/8/layout/orgChart1"/>
    <dgm:cxn modelId="{6B7BDB93-20D8-4FC7-8571-6135EAE7EB92}" type="presOf" srcId="{C9CD8C94-AD1B-4271-92D3-9060A6750DCE}" destId="{C2ED2FB0-26FE-4AE2-9A34-EA711B9A01FC}" srcOrd="1" destOrd="0" presId="urn:microsoft.com/office/officeart/2005/8/layout/orgChart1"/>
    <dgm:cxn modelId="{2F86F894-B662-489E-8420-DA8AE82E0E55}" type="presOf" srcId="{E9861C5A-D6BA-450D-B8D9-51DE1179FACF}" destId="{0427701D-F09F-4B88-AA33-F8F0517C83B4}" srcOrd="0" destOrd="0" presId="urn:microsoft.com/office/officeart/2005/8/layout/orgChart1"/>
    <dgm:cxn modelId="{89E4F896-1133-496E-A18D-FABC5DA8FC81}" srcId="{6E8A9F45-10CB-4390-A836-908E4571C471}" destId="{FAF2988C-D9EE-4366-993E-2C1B9F60AECA}" srcOrd="1" destOrd="0" parTransId="{49293438-BE9B-44A1-B368-6E453095AC78}" sibTransId="{E871C533-2A89-4110-A992-A1A661EDCA48}"/>
    <dgm:cxn modelId="{9CC22D9A-7462-4B23-AE5D-F3930417A3F9}" type="presOf" srcId="{EA0AF4CC-6A60-4628-B517-3426C6BC6246}" destId="{A536D9B9-601E-4E35-A08B-28B033C0BABC}" srcOrd="1" destOrd="0" presId="urn:microsoft.com/office/officeart/2005/8/layout/orgChart1"/>
    <dgm:cxn modelId="{A9AFE69B-9355-41C3-AF68-290B1D60B285}" type="presOf" srcId="{F2FA4E65-44EC-4A4C-BD66-1382D0B67F35}" destId="{61897611-5974-43E1-9093-B4150E5CB2A4}" srcOrd="0" destOrd="0" presId="urn:microsoft.com/office/officeart/2005/8/layout/orgChart1"/>
    <dgm:cxn modelId="{8D26009C-7651-45F4-B6BD-D2BD0D424A33}" type="presOf" srcId="{5F95B443-3734-4B1B-AC81-BDC829488502}" destId="{6C7316F8-86A8-497E-88E5-83CBFBF30DE2}" srcOrd="0" destOrd="0" presId="urn:microsoft.com/office/officeart/2005/8/layout/orgChart1"/>
    <dgm:cxn modelId="{5FC60FA5-84CA-46DB-97AD-72FEB3189DBF}" type="presOf" srcId="{7331A0E6-C96F-4B45-B35F-CD8723F779F2}" destId="{45032B09-F41C-443B-A0A6-BCFDF72E112F}" srcOrd="1" destOrd="0" presId="urn:microsoft.com/office/officeart/2005/8/layout/orgChart1"/>
    <dgm:cxn modelId="{5FAC77A7-5052-4FC4-8109-0C9C8F9C81CD}" type="presOf" srcId="{EB5DDFF4-56DF-4007-8BA0-E931C7208AB8}" destId="{848E3804-9CAA-4EA5-A66D-F670FC2CE4AC}" srcOrd="0" destOrd="0" presId="urn:microsoft.com/office/officeart/2005/8/layout/orgChart1"/>
    <dgm:cxn modelId="{DD0BD8A7-099E-43AD-84C4-69B5184FC8DE}" srcId="{6E8A9F45-10CB-4390-A836-908E4571C471}" destId="{E9861C5A-D6BA-450D-B8D9-51DE1179FACF}" srcOrd="0" destOrd="0" parTransId="{2243E1D0-6FBC-439F-8016-9DFE35BFB564}" sibTransId="{AA7A3009-7010-4D48-84B8-A7E1DDD1E96D}"/>
    <dgm:cxn modelId="{D3AA61A9-DE11-4298-BC32-0DD6BD54A2D1}" type="presOf" srcId="{BD144E2F-6D42-4916-8B55-D3CCC60259A0}" destId="{98A9610D-55EE-431D-8454-6EEECF681127}" srcOrd="0" destOrd="0" presId="urn:microsoft.com/office/officeart/2005/8/layout/orgChart1"/>
    <dgm:cxn modelId="{974397AE-1930-49AB-AF70-55A71041D0CC}" type="presOf" srcId="{F2FA4E65-44EC-4A4C-BD66-1382D0B67F35}" destId="{F4DD6E22-6BE3-4497-AD49-10E4F1ABEEC5}" srcOrd="1" destOrd="0" presId="urn:microsoft.com/office/officeart/2005/8/layout/orgChart1"/>
    <dgm:cxn modelId="{7BE816AF-AA8B-497D-BDFC-BFBFB5D42FA5}" type="presOf" srcId="{7331A0E6-C96F-4B45-B35F-CD8723F779F2}" destId="{34FF1C32-9849-4BE3-BF27-B9D008B328B5}" srcOrd="0" destOrd="0" presId="urn:microsoft.com/office/officeart/2005/8/layout/orgChart1"/>
    <dgm:cxn modelId="{E390BBB1-A99C-4FBE-BFA6-DBC7DD0E72CD}" type="presOf" srcId="{6E161924-6234-4FEF-8EE6-46883727193D}" destId="{6D50C7D0-8480-4FE3-A7FE-3FD5B4E9A723}" srcOrd="0" destOrd="0" presId="urn:microsoft.com/office/officeart/2005/8/layout/orgChart1"/>
    <dgm:cxn modelId="{3EC76AB3-D16E-482F-825B-5C7C1BA0EC51}" type="presOf" srcId="{7A79E2AB-5072-4CB3-9ED0-21E5C925D64D}" destId="{3CEAF029-9054-4598-A9C7-F1C5FA18B7D2}" srcOrd="0" destOrd="0" presId="urn:microsoft.com/office/officeart/2005/8/layout/orgChart1"/>
    <dgm:cxn modelId="{AB3B4CBC-2D32-4B03-91DE-52B280BD75B0}" type="presOf" srcId="{DC753464-0EF4-4C8B-970F-248DE0FEDA51}" destId="{88215ED8-A4D2-418F-ADFC-08D538571E8A}" srcOrd="0" destOrd="0" presId="urn:microsoft.com/office/officeart/2005/8/layout/orgChart1"/>
    <dgm:cxn modelId="{85B2A9BD-07EE-484E-A952-48CF1988FC37}" srcId="{3821871B-A185-4BD9-BACD-4362833BC03D}" destId="{EA0AF4CC-6A60-4628-B517-3426C6BC6246}" srcOrd="1" destOrd="0" parTransId="{4EEC8EE6-CC45-4B09-8FFC-37FC78BF5728}" sibTransId="{7B460DD9-640A-4E98-858A-6955987CF8D4}"/>
    <dgm:cxn modelId="{913ED0C5-2155-4783-93E7-1F338D68A649}" type="presOf" srcId="{3821871B-A185-4BD9-BACD-4362833BC03D}" destId="{A6B72246-32E5-4293-9206-533E533E2A16}" srcOrd="1" destOrd="0" presId="urn:microsoft.com/office/officeart/2005/8/layout/orgChart1"/>
    <dgm:cxn modelId="{2221E0CB-92F8-4F17-A3A9-EFF48D8CA926}" type="presOf" srcId="{5F95B443-3734-4B1B-AC81-BDC829488502}" destId="{EE5749BE-B0C5-4AF3-ABD1-F3AC91120316}" srcOrd="1" destOrd="0" presId="urn:microsoft.com/office/officeart/2005/8/layout/orgChart1"/>
    <dgm:cxn modelId="{84D9EDD2-8C28-43D8-82B3-144901C8332B}" srcId="{68E12D76-AE6B-4DEA-A6DA-C7650604B8A2}" destId="{680F1C9C-0BBD-478E-9EF6-EFB0BA915A04}" srcOrd="0" destOrd="0" parTransId="{E1B45635-1951-403B-A294-286C998399FB}" sibTransId="{4CB96B54-CDD1-47E7-9BA9-CEA5D1E18A66}"/>
    <dgm:cxn modelId="{EECCFBD3-C70E-4CD0-99FB-E512BA0026BC}" srcId="{7331A0E6-C96F-4B45-B35F-CD8723F779F2}" destId="{85746A17-0F54-4531-A2E8-65D589B20DE6}" srcOrd="1" destOrd="0" parTransId="{BD144E2F-6D42-4916-8B55-D3CCC60259A0}" sibTransId="{2FF78CA2-E649-41D1-BDF1-FCD14B57A8A0}"/>
    <dgm:cxn modelId="{AAAFE7D8-655C-471C-B590-1762E9FD55B5}" type="presOf" srcId="{6E8A9F45-10CB-4390-A836-908E4571C471}" destId="{B497EB2C-F97B-4541-9F5B-31B5EAD05069}" srcOrd="0" destOrd="0" presId="urn:microsoft.com/office/officeart/2005/8/layout/orgChart1"/>
    <dgm:cxn modelId="{C7F4AFE6-8B8C-48FF-A0C2-246B6710958B}" type="presOf" srcId="{E9861C5A-D6BA-450D-B8D9-51DE1179FACF}" destId="{67EE1B7D-1517-4F96-96B0-CAE899789A46}" srcOrd="1" destOrd="0" presId="urn:microsoft.com/office/officeart/2005/8/layout/orgChart1"/>
    <dgm:cxn modelId="{ED58E3ED-845D-4A01-ABE5-F529BDF2AAC7}" type="presOf" srcId="{C40D9FE7-F1C2-481D-A4AB-F57E504C6CB1}" destId="{19BF97BD-03A2-4F07-8AD4-089D2E7C8BCA}" srcOrd="0" destOrd="0" presId="urn:microsoft.com/office/officeart/2005/8/layout/orgChart1"/>
    <dgm:cxn modelId="{075718EE-984D-4AEA-A40D-631BD144AA76}" srcId="{680F1C9C-0BBD-478E-9EF6-EFB0BA915A04}" destId="{7331A0E6-C96F-4B45-B35F-CD8723F779F2}" srcOrd="3" destOrd="0" parTransId="{7A79E2AB-5072-4CB3-9ED0-21E5C925D64D}" sibTransId="{3A64C8F8-2489-4A18-A3A8-9EFE49F1D97E}"/>
    <dgm:cxn modelId="{8F1165EF-0D65-41B3-BAA7-14810BB021BE}" type="presOf" srcId="{C44B8211-CCC4-489B-A74A-00E0491DFE0D}" destId="{8EB41F76-E4BB-4692-A786-B332E8F4F5B9}" srcOrd="0" destOrd="0" presId="urn:microsoft.com/office/officeart/2005/8/layout/orgChart1"/>
    <dgm:cxn modelId="{A3C220F7-9067-41E8-AA10-5DB7A5EB9AC4}" srcId="{F2FA4E65-44EC-4A4C-BD66-1382D0B67F35}" destId="{C9CD8C94-AD1B-4271-92D3-9060A6750DCE}" srcOrd="2" destOrd="0" parTransId="{EB5DDFF4-56DF-4007-8BA0-E931C7208AB8}" sibTransId="{7483FBC8-8834-4BE7-AAC8-37796A9B2D24}"/>
    <dgm:cxn modelId="{0FBC82F7-9EC0-4C8B-9BFE-6AD3F6D55C97}" type="presOf" srcId="{FAF2988C-D9EE-4366-993E-2C1B9F60AECA}" destId="{20A7A6BE-9A47-4089-B106-39EB75556498}" srcOrd="0" destOrd="0" presId="urn:microsoft.com/office/officeart/2005/8/layout/orgChart1"/>
    <dgm:cxn modelId="{AAFCE1F9-457E-42C8-B45F-3AA2CA6F5D84}" type="presOf" srcId="{1C2CCD4B-B121-4010-A0A0-1FD4A6C1D9AA}" destId="{0CC5EE7C-E5A2-498E-9BF7-3B68653DE1FC}" srcOrd="0" destOrd="0" presId="urn:microsoft.com/office/officeart/2005/8/layout/orgChart1"/>
    <dgm:cxn modelId="{135D2AFA-F42D-476F-B500-1F7137BF18AD}" type="presOf" srcId="{85746A17-0F54-4531-A2E8-65D589B20DE6}" destId="{A3B9E5A8-9F2F-4723-AEFB-10C87B469C5C}" srcOrd="0" destOrd="0" presId="urn:microsoft.com/office/officeart/2005/8/layout/orgChart1"/>
    <dgm:cxn modelId="{16B3F340-E11F-48E1-9B93-B433CF53C70C}" type="presParOf" srcId="{F54001D1-F844-423B-8E89-37E649133A09}" destId="{8F64495D-5F74-4119-BB73-69B224188645}" srcOrd="0" destOrd="0" presId="urn:microsoft.com/office/officeart/2005/8/layout/orgChart1"/>
    <dgm:cxn modelId="{36CB9816-BBF8-4FDF-BEB6-E82EBF4BE67E}" type="presParOf" srcId="{8F64495D-5F74-4119-BB73-69B224188645}" destId="{49121F4A-E1F2-4BF4-AFFB-D035E78A1334}" srcOrd="0" destOrd="0" presId="urn:microsoft.com/office/officeart/2005/8/layout/orgChart1"/>
    <dgm:cxn modelId="{CF365174-DEAE-44FB-A50D-38BE32F2B503}" type="presParOf" srcId="{49121F4A-E1F2-4BF4-AFFB-D035E78A1334}" destId="{65D894C5-C5F9-4A79-A7C3-456C063C853B}" srcOrd="0" destOrd="0" presId="urn:microsoft.com/office/officeart/2005/8/layout/orgChart1"/>
    <dgm:cxn modelId="{31EF7D75-F5B8-400F-97F6-E1AE14825E02}" type="presParOf" srcId="{49121F4A-E1F2-4BF4-AFFB-D035E78A1334}" destId="{196F07A6-F5E4-4E0F-A2F6-2F977A662638}" srcOrd="1" destOrd="0" presId="urn:microsoft.com/office/officeart/2005/8/layout/orgChart1"/>
    <dgm:cxn modelId="{60BD9FBE-6C84-4A80-AEF9-2763C1F89634}" type="presParOf" srcId="{8F64495D-5F74-4119-BB73-69B224188645}" destId="{6A0E367F-B37A-4EC6-A93C-A89C39BB1621}" srcOrd="1" destOrd="0" presId="urn:microsoft.com/office/officeart/2005/8/layout/orgChart1"/>
    <dgm:cxn modelId="{4341FB1B-6684-4585-819E-F129F98757BA}" type="presParOf" srcId="{6A0E367F-B37A-4EC6-A93C-A89C39BB1621}" destId="{6D50C7D0-8480-4FE3-A7FE-3FD5B4E9A723}" srcOrd="0" destOrd="0" presId="urn:microsoft.com/office/officeart/2005/8/layout/orgChart1"/>
    <dgm:cxn modelId="{035A9E3C-0B24-4E0E-B3BB-BA37A629A9D4}" type="presParOf" srcId="{6A0E367F-B37A-4EC6-A93C-A89C39BB1621}" destId="{AE18E270-8A2E-47F0-A6A4-2A11695DC216}" srcOrd="1" destOrd="0" presId="urn:microsoft.com/office/officeart/2005/8/layout/orgChart1"/>
    <dgm:cxn modelId="{673E6359-864C-41D0-B3ED-302097A9905F}" type="presParOf" srcId="{AE18E270-8A2E-47F0-A6A4-2A11695DC216}" destId="{7640DE80-A126-4B69-BB2A-46E4F98237D7}" srcOrd="0" destOrd="0" presId="urn:microsoft.com/office/officeart/2005/8/layout/orgChart1"/>
    <dgm:cxn modelId="{BEF3F113-F835-4AB0-BCA4-CFCB1B2EDB34}" type="presParOf" srcId="{7640DE80-A126-4B69-BB2A-46E4F98237D7}" destId="{2BD26C5D-461A-4260-AFFD-8EA0CB843D12}" srcOrd="0" destOrd="0" presId="urn:microsoft.com/office/officeart/2005/8/layout/orgChart1"/>
    <dgm:cxn modelId="{63168ED0-55AC-453F-880E-EEAEBE1D5666}" type="presParOf" srcId="{7640DE80-A126-4B69-BB2A-46E4F98237D7}" destId="{A6B72246-32E5-4293-9206-533E533E2A16}" srcOrd="1" destOrd="0" presId="urn:microsoft.com/office/officeart/2005/8/layout/orgChart1"/>
    <dgm:cxn modelId="{8881147C-D1F4-4B2E-914D-60CB6F210355}" type="presParOf" srcId="{AE18E270-8A2E-47F0-A6A4-2A11695DC216}" destId="{B5AB4F68-B597-44DD-9E80-2E226139DB34}" srcOrd="1" destOrd="0" presId="urn:microsoft.com/office/officeart/2005/8/layout/orgChart1"/>
    <dgm:cxn modelId="{263B3E10-0027-4A18-A8AA-1E8C790EEC4A}" type="presParOf" srcId="{B5AB4F68-B597-44DD-9E80-2E226139DB34}" destId="{D8660AA6-C402-4418-B8DA-DF3A123481E3}" srcOrd="0" destOrd="0" presId="urn:microsoft.com/office/officeart/2005/8/layout/orgChart1"/>
    <dgm:cxn modelId="{B6DB2A71-3254-4D0D-B157-BD4E00238ADE}" type="presParOf" srcId="{B5AB4F68-B597-44DD-9E80-2E226139DB34}" destId="{B1B3D665-EF8C-443E-863D-36E6851713A1}" srcOrd="1" destOrd="0" presId="urn:microsoft.com/office/officeart/2005/8/layout/orgChart1"/>
    <dgm:cxn modelId="{4B75D1F7-1886-4C5B-A476-114954BD3B84}" type="presParOf" srcId="{B1B3D665-EF8C-443E-863D-36E6851713A1}" destId="{199378E9-56D3-4D17-A6F9-0601C444EA61}" srcOrd="0" destOrd="0" presId="urn:microsoft.com/office/officeart/2005/8/layout/orgChart1"/>
    <dgm:cxn modelId="{2567BFA0-8B74-4EE7-8612-AB569FEF7BE2}" type="presParOf" srcId="{199378E9-56D3-4D17-A6F9-0601C444EA61}" destId="{78105D4B-7517-4511-B274-37C8735D4A30}" srcOrd="0" destOrd="0" presId="urn:microsoft.com/office/officeart/2005/8/layout/orgChart1"/>
    <dgm:cxn modelId="{E6F54364-FAD1-428A-8CC5-DDA5E4B194F4}" type="presParOf" srcId="{199378E9-56D3-4D17-A6F9-0601C444EA61}" destId="{8DF94A67-2207-4888-A964-45C031B70A7B}" srcOrd="1" destOrd="0" presId="urn:microsoft.com/office/officeart/2005/8/layout/orgChart1"/>
    <dgm:cxn modelId="{DD9799A4-C260-4A95-926B-7A25404D6248}" type="presParOf" srcId="{B1B3D665-EF8C-443E-863D-36E6851713A1}" destId="{72188396-6AAC-4475-AA70-BD321E77EDE0}" srcOrd="1" destOrd="0" presId="urn:microsoft.com/office/officeart/2005/8/layout/orgChart1"/>
    <dgm:cxn modelId="{85CCB310-9950-4224-B032-5AC1E06A02B7}" type="presParOf" srcId="{B1B3D665-EF8C-443E-863D-36E6851713A1}" destId="{A4F65346-762C-42C7-858E-069E376086C7}" srcOrd="2" destOrd="0" presId="urn:microsoft.com/office/officeart/2005/8/layout/orgChart1"/>
    <dgm:cxn modelId="{C5600AD8-2763-4D46-88AD-C9D2BC21A460}" type="presParOf" srcId="{B5AB4F68-B597-44DD-9E80-2E226139DB34}" destId="{6645E212-9B31-4B2D-A3D5-6265C8754A01}" srcOrd="2" destOrd="0" presId="urn:microsoft.com/office/officeart/2005/8/layout/orgChart1"/>
    <dgm:cxn modelId="{743DB0F6-E8B0-45D9-9591-70C18E108980}" type="presParOf" srcId="{B5AB4F68-B597-44DD-9E80-2E226139DB34}" destId="{FF777BFD-4054-4051-90CC-956AE2FE39A9}" srcOrd="3" destOrd="0" presId="urn:microsoft.com/office/officeart/2005/8/layout/orgChart1"/>
    <dgm:cxn modelId="{DF36E84E-A041-4A89-A7EA-E1E541CFEB50}" type="presParOf" srcId="{FF777BFD-4054-4051-90CC-956AE2FE39A9}" destId="{1C8A6B26-1091-4BD5-8C78-87E7940210F4}" srcOrd="0" destOrd="0" presId="urn:microsoft.com/office/officeart/2005/8/layout/orgChart1"/>
    <dgm:cxn modelId="{5D7ABDC1-B9FE-4547-8AE7-EEF3470EC4DA}" type="presParOf" srcId="{1C8A6B26-1091-4BD5-8C78-87E7940210F4}" destId="{06175E5E-4905-44DF-B442-5F741E42CA55}" srcOrd="0" destOrd="0" presId="urn:microsoft.com/office/officeart/2005/8/layout/orgChart1"/>
    <dgm:cxn modelId="{FC1926E4-3BA8-4F48-A8A4-DD675B31FF6B}" type="presParOf" srcId="{1C8A6B26-1091-4BD5-8C78-87E7940210F4}" destId="{A536D9B9-601E-4E35-A08B-28B033C0BABC}" srcOrd="1" destOrd="0" presId="urn:microsoft.com/office/officeart/2005/8/layout/orgChart1"/>
    <dgm:cxn modelId="{D8860D90-165E-4808-9691-CEFF30ACF6DD}" type="presParOf" srcId="{FF777BFD-4054-4051-90CC-956AE2FE39A9}" destId="{2CD1FF0C-071F-424E-9D26-E5C6B8022F95}" srcOrd="1" destOrd="0" presId="urn:microsoft.com/office/officeart/2005/8/layout/orgChart1"/>
    <dgm:cxn modelId="{81A9B851-A28E-440F-9AAA-26F00F5A0E10}" type="presParOf" srcId="{FF777BFD-4054-4051-90CC-956AE2FE39A9}" destId="{0EF4711A-190A-4EF6-AB7A-CEC5208A46F1}" srcOrd="2" destOrd="0" presId="urn:microsoft.com/office/officeart/2005/8/layout/orgChart1"/>
    <dgm:cxn modelId="{B88120F0-B25D-47AD-8368-7816298C2D4A}" type="presParOf" srcId="{AE18E270-8A2E-47F0-A6A4-2A11695DC216}" destId="{30979CAF-A856-49AE-B3AD-F0EFC522411A}" srcOrd="2" destOrd="0" presId="urn:microsoft.com/office/officeart/2005/8/layout/orgChart1"/>
    <dgm:cxn modelId="{02A903C9-3183-4B01-A222-7D7D555DADE4}" type="presParOf" srcId="{6A0E367F-B37A-4EC6-A93C-A89C39BB1621}" destId="{0CC5EE7C-E5A2-498E-9BF7-3B68653DE1FC}" srcOrd="2" destOrd="0" presId="urn:microsoft.com/office/officeart/2005/8/layout/orgChart1"/>
    <dgm:cxn modelId="{83537A95-F232-4B14-9E5A-42B99B0CFF47}" type="presParOf" srcId="{6A0E367F-B37A-4EC6-A93C-A89C39BB1621}" destId="{D631F8BF-3E20-4B0C-BB46-540C38DA2E10}" srcOrd="3" destOrd="0" presId="urn:microsoft.com/office/officeart/2005/8/layout/orgChart1"/>
    <dgm:cxn modelId="{7212E098-961E-4CA3-AEF5-B066F38247C3}" type="presParOf" srcId="{D631F8BF-3E20-4B0C-BB46-540C38DA2E10}" destId="{AAE897F7-436C-4844-BF09-5F7F8C1687CA}" srcOrd="0" destOrd="0" presId="urn:microsoft.com/office/officeart/2005/8/layout/orgChart1"/>
    <dgm:cxn modelId="{09763C69-F966-48B9-B7AB-CDCB7DF2D177}" type="presParOf" srcId="{AAE897F7-436C-4844-BF09-5F7F8C1687CA}" destId="{B497EB2C-F97B-4541-9F5B-31B5EAD05069}" srcOrd="0" destOrd="0" presId="urn:microsoft.com/office/officeart/2005/8/layout/orgChart1"/>
    <dgm:cxn modelId="{43D7C11D-AEF4-46FD-A165-3B31ED642426}" type="presParOf" srcId="{AAE897F7-436C-4844-BF09-5F7F8C1687CA}" destId="{40AA0F26-8740-40F0-B564-7644E919DD8D}" srcOrd="1" destOrd="0" presId="urn:microsoft.com/office/officeart/2005/8/layout/orgChart1"/>
    <dgm:cxn modelId="{A523AC45-05D3-42D8-A8E6-EEA1F0539FBC}" type="presParOf" srcId="{D631F8BF-3E20-4B0C-BB46-540C38DA2E10}" destId="{4CE4F7E0-0AD7-4286-BF1B-B43EAC76200A}" srcOrd="1" destOrd="0" presId="urn:microsoft.com/office/officeart/2005/8/layout/orgChart1"/>
    <dgm:cxn modelId="{4E2043B0-11FE-49A7-BB94-2AED61B8F459}" type="presParOf" srcId="{4CE4F7E0-0AD7-4286-BF1B-B43EAC76200A}" destId="{DD18BEB4-3AB1-4742-AAC4-9347FB34A8F8}" srcOrd="0" destOrd="0" presId="urn:microsoft.com/office/officeart/2005/8/layout/orgChart1"/>
    <dgm:cxn modelId="{47889B91-A890-4063-A936-7F0CCCE09F60}" type="presParOf" srcId="{4CE4F7E0-0AD7-4286-BF1B-B43EAC76200A}" destId="{1C0E2980-D214-4A67-BD9A-A799460A6155}" srcOrd="1" destOrd="0" presId="urn:microsoft.com/office/officeart/2005/8/layout/orgChart1"/>
    <dgm:cxn modelId="{4D01E336-6C13-4689-AD47-FC4AF661C1EC}" type="presParOf" srcId="{1C0E2980-D214-4A67-BD9A-A799460A6155}" destId="{5886EBF1-67EF-4E68-B12E-AC2B51A4960B}" srcOrd="0" destOrd="0" presId="urn:microsoft.com/office/officeart/2005/8/layout/orgChart1"/>
    <dgm:cxn modelId="{B454EE74-E956-4972-AFDC-274E16A01C48}" type="presParOf" srcId="{5886EBF1-67EF-4E68-B12E-AC2B51A4960B}" destId="{0427701D-F09F-4B88-AA33-F8F0517C83B4}" srcOrd="0" destOrd="0" presId="urn:microsoft.com/office/officeart/2005/8/layout/orgChart1"/>
    <dgm:cxn modelId="{3E3C0DED-D387-43CA-9833-B1831BFB66C4}" type="presParOf" srcId="{5886EBF1-67EF-4E68-B12E-AC2B51A4960B}" destId="{67EE1B7D-1517-4F96-96B0-CAE899789A46}" srcOrd="1" destOrd="0" presId="urn:microsoft.com/office/officeart/2005/8/layout/orgChart1"/>
    <dgm:cxn modelId="{A9C941E1-9406-4A98-8236-9B5B4D449DD1}" type="presParOf" srcId="{1C0E2980-D214-4A67-BD9A-A799460A6155}" destId="{22A78D07-B2C0-4FC0-BC25-244113D86E80}" srcOrd="1" destOrd="0" presId="urn:microsoft.com/office/officeart/2005/8/layout/orgChart1"/>
    <dgm:cxn modelId="{6E8E1981-3BE1-415F-8FB0-AF2EFA01874C}" type="presParOf" srcId="{1C0E2980-D214-4A67-BD9A-A799460A6155}" destId="{5E22D51B-EBAB-49A2-9CEB-E117F565A8B0}" srcOrd="2" destOrd="0" presId="urn:microsoft.com/office/officeart/2005/8/layout/orgChart1"/>
    <dgm:cxn modelId="{180C3FCD-4303-4198-980E-0C6DA3D286E4}" type="presParOf" srcId="{4CE4F7E0-0AD7-4286-BF1B-B43EAC76200A}" destId="{F7F8AA3A-EA03-4C0A-AE3F-9C2EA8AE66B5}" srcOrd="2" destOrd="0" presId="urn:microsoft.com/office/officeart/2005/8/layout/orgChart1"/>
    <dgm:cxn modelId="{B186C302-6DAC-4DAF-B707-88C42A3A92B6}" type="presParOf" srcId="{4CE4F7E0-0AD7-4286-BF1B-B43EAC76200A}" destId="{F47EDD3D-E5F7-4933-9F39-6F8E24448CDB}" srcOrd="3" destOrd="0" presId="urn:microsoft.com/office/officeart/2005/8/layout/orgChart1"/>
    <dgm:cxn modelId="{FE42DECA-C9D8-456A-8D18-375F5DB17340}" type="presParOf" srcId="{F47EDD3D-E5F7-4933-9F39-6F8E24448CDB}" destId="{2554D324-C9A6-4D29-8DF8-B5E5EBC3D513}" srcOrd="0" destOrd="0" presId="urn:microsoft.com/office/officeart/2005/8/layout/orgChart1"/>
    <dgm:cxn modelId="{10D35552-667F-4A25-89C6-74007C83E0DB}" type="presParOf" srcId="{2554D324-C9A6-4D29-8DF8-B5E5EBC3D513}" destId="{20A7A6BE-9A47-4089-B106-39EB75556498}" srcOrd="0" destOrd="0" presId="urn:microsoft.com/office/officeart/2005/8/layout/orgChart1"/>
    <dgm:cxn modelId="{FABCE3F1-3AB2-4C52-89AF-7C20DD1DA12B}" type="presParOf" srcId="{2554D324-C9A6-4D29-8DF8-B5E5EBC3D513}" destId="{61A781C4-511F-4DD3-BA29-3455625074CB}" srcOrd="1" destOrd="0" presId="urn:microsoft.com/office/officeart/2005/8/layout/orgChart1"/>
    <dgm:cxn modelId="{691A86D8-B612-4593-8A72-E409DD1D175B}" type="presParOf" srcId="{F47EDD3D-E5F7-4933-9F39-6F8E24448CDB}" destId="{B9A44B3F-5ECE-4E76-AFD5-CA54E97E1A6E}" srcOrd="1" destOrd="0" presId="urn:microsoft.com/office/officeart/2005/8/layout/orgChart1"/>
    <dgm:cxn modelId="{AECCAF2E-9C9F-4C63-92B7-05F0787DA800}" type="presParOf" srcId="{F47EDD3D-E5F7-4933-9F39-6F8E24448CDB}" destId="{44DC3CD3-B180-48D7-B909-D22B4BF70620}" srcOrd="2" destOrd="0" presId="urn:microsoft.com/office/officeart/2005/8/layout/orgChart1"/>
    <dgm:cxn modelId="{59A3E3A2-EAAD-43F0-B87D-42F6B05439A8}" type="presParOf" srcId="{4CE4F7E0-0AD7-4286-BF1B-B43EAC76200A}" destId="{F1147678-34DB-4944-A4DC-F14203006F34}" srcOrd="4" destOrd="0" presId="urn:microsoft.com/office/officeart/2005/8/layout/orgChart1"/>
    <dgm:cxn modelId="{FAD9E90E-338E-4C0D-9D9D-6CC10A8A05C8}" type="presParOf" srcId="{4CE4F7E0-0AD7-4286-BF1B-B43EAC76200A}" destId="{40F21C8C-CF95-4DFE-8DED-1E2074D90371}" srcOrd="5" destOrd="0" presId="urn:microsoft.com/office/officeart/2005/8/layout/orgChart1"/>
    <dgm:cxn modelId="{BA2793DE-D028-4998-B180-BEA6F9F16D4E}" type="presParOf" srcId="{40F21C8C-CF95-4DFE-8DED-1E2074D90371}" destId="{F2CEFAFC-B12E-42EB-A726-962CA2B6748C}" srcOrd="0" destOrd="0" presId="urn:microsoft.com/office/officeart/2005/8/layout/orgChart1"/>
    <dgm:cxn modelId="{49874EE8-342F-46FA-83BA-80C7B6D87045}" type="presParOf" srcId="{F2CEFAFC-B12E-42EB-A726-962CA2B6748C}" destId="{8EB41F76-E4BB-4692-A786-B332E8F4F5B9}" srcOrd="0" destOrd="0" presId="urn:microsoft.com/office/officeart/2005/8/layout/orgChart1"/>
    <dgm:cxn modelId="{BEDBEBCA-BDE3-44F6-8FFA-475A13ACF447}" type="presParOf" srcId="{F2CEFAFC-B12E-42EB-A726-962CA2B6748C}" destId="{8AC1E8DC-BF79-4A1C-ACCA-57238C594490}" srcOrd="1" destOrd="0" presId="urn:microsoft.com/office/officeart/2005/8/layout/orgChart1"/>
    <dgm:cxn modelId="{081B9718-3321-435E-8339-5236BD0D2C99}" type="presParOf" srcId="{40F21C8C-CF95-4DFE-8DED-1E2074D90371}" destId="{20B0FDDA-5EA7-4510-AF6F-D5F29BE4C2D7}" srcOrd="1" destOrd="0" presId="urn:microsoft.com/office/officeart/2005/8/layout/orgChart1"/>
    <dgm:cxn modelId="{44D300A4-84F8-4DF4-960F-40E356A048E9}" type="presParOf" srcId="{40F21C8C-CF95-4DFE-8DED-1E2074D90371}" destId="{14349985-DBD8-44CD-9E26-E4A2063A3E6B}" srcOrd="2" destOrd="0" presId="urn:microsoft.com/office/officeart/2005/8/layout/orgChart1"/>
    <dgm:cxn modelId="{B121469F-34EC-4C14-AC2B-8A4973373366}" type="presParOf" srcId="{D631F8BF-3E20-4B0C-BB46-540C38DA2E10}" destId="{0F04ECEF-E286-4D03-BB77-ACF146E6F0E4}" srcOrd="2" destOrd="0" presId="urn:microsoft.com/office/officeart/2005/8/layout/orgChart1"/>
    <dgm:cxn modelId="{BDED4D26-0190-4A63-BB09-BD38A4788B7A}" type="presParOf" srcId="{6A0E367F-B37A-4EC6-A93C-A89C39BB1621}" destId="{88215ED8-A4D2-418F-ADFC-08D538571E8A}" srcOrd="4" destOrd="0" presId="urn:microsoft.com/office/officeart/2005/8/layout/orgChart1"/>
    <dgm:cxn modelId="{D1047A36-AC04-4A4F-9773-21BC303B638F}" type="presParOf" srcId="{6A0E367F-B37A-4EC6-A93C-A89C39BB1621}" destId="{49910D20-B71A-4BCC-A439-9435F41AA154}" srcOrd="5" destOrd="0" presId="urn:microsoft.com/office/officeart/2005/8/layout/orgChart1"/>
    <dgm:cxn modelId="{67E3DC91-26E2-40B5-9233-99281912DF49}" type="presParOf" srcId="{49910D20-B71A-4BCC-A439-9435F41AA154}" destId="{BD2C0454-9BB6-4757-89AC-C70530912268}" srcOrd="0" destOrd="0" presId="urn:microsoft.com/office/officeart/2005/8/layout/orgChart1"/>
    <dgm:cxn modelId="{6E7216A6-5C3F-4CFC-8B6B-97358BD34F3F}" type="presParOf" srcId="{BD2C0454-9BB6-4757-89AC-C70530912268}" destId="{61897611-5974-43E1-9093-B4150E5CB2A4}" srcOrd="0" destOrd="0" presId="urn:microsoft.com/office/officeart/2005/8/layout/orgChart1"/>
    <dgm:cxn modelId="{52153D3B-9020-4E4A-A22D-073F1B09B60A}" type="presParOf" srcId="{BD2C0454-9BB6-4757-89AC-C70530912268}" destId="{F4DD6E22-6BE3-4497-AD49-10E4F1ABEEC5}" srcOrd="1" destOrd="0" presId="urn:microsoft.com/office/officeart/2005/8/layout/orgChart1"/>
    <dgm:cxn modelId="{B52C8FBE-5348-4537-B9BC-D46E469854A5}" type="presParOf" srcId="{49910D20-B71A-4BCC-A439-9435F41AA154}" destId="{68E011F0-43F3-4ED8-BBB3-A886806EF63A}" srcOrd="1" destOrd="0" presId="urn:microsoft.com/office/officeart/2005/8/layout/orgChart1"/>
    <dgm:cxn modelId="{7B788288-FD70-41DF-AC88-0503C3A0D06D}" type="presParOf" srcId="{68E011F0-43F3-4ED8-BBB3-A886806EF63A}" destId="{524DB0F8-BDD7-4325-BB78-AF1B0103BB20}" srcOrd="0" destOrd="0" presId="urn:microsoft.com/office/officeart/2005/8/layout/orgChart1"/>
    <dgm:cxn modelId="{E7C3C07E-13F7-4887-B1F2-7620C3388BB2}" type="presParOf" srcId="{68E011F0-43F3-4ED8-BBB3-A886806EF63A}" destId="{0C9E175F-82FC-4F09-9EBE-C91FF191C469}" srcOrd="1" destOrd="0" presId="urn:microsoft.com/office/officeart/2005/8/layout/orgChart1"/>
    <dgm:cxn modelId="{E08E742E-94E3-4AD0-B8D9-F18549C99BF5}" type="presParOf" srcId="{0C9E175F-82FC-4F09-9EBE-C91FF191C469}" destId="{B288B405-295F-46D8-8880-92E852BBE1AD}" srcOrd="0" destOrd="0" presId="urn:microsoft.com/office/officeart/2005/8/layout/orgChart1"/>
    <dgm:cxn modelId="{2C5248F6-0D88-44F7-8DBE-04C0BE4EEE45}" type="presParOf" srcId="{B288B405-295F-46D8-8880-92E852BBE1AD}" destId="{6C7316F8-86A8-497E-88E5-83CBFBF30DE2}" srcOrd="0" destOrd="0" presId="urn:microsoft.com/office/officeart/2005/8/layout/orgChart1"/>
    <dgm:cxn modelId="{8C43AF80-DB89-4AF1-BD79-D80BC00B2404}" type="presParOf" srcId="{B288B405-295F-46D8-8880-92E852BBE1AD}" destId="{EE5749BE-B0C5-4AF3-ABD1-F3AC91120316}" srcOrd="1" destOrd="0" presId="urn:microsoft.com/office/officeart/2005/8/layout/orgChart1"/>
    <dgm:cxn modelId="{061F3603-825D-4B41-9070-0A5EC04AFFF7}" type="presParOf" srcId="{0C9E175F-82FC-4F09-9EBE-C91FF191C469}" destId="{ED713D4E-A4E5-49B4-A75D-53AD712BAF6D}" srcOrd="1" destOrd="0" presId="urn:microsoft.com/office/officeart/2005/8/layout/orgChart1"/>
    <dgm:cxn modelId="{CF36DE84-1767-4D59-A25A-549D7D64BB2E}" type="presParOf" srcId="{0C9E175F-82FC-4F09-9EBE-C91FF191C469}" destId="{A2A903E3-633E-4A2B-909C-9F8131DDA9D0}" srcOrd="2" destOrd="0" presId="urn:microsoft.com/office/officeart/2005/8/layout/orgChart1"/>
    <dgm:cxn modelId="{6B73110E-6C86-4FEF-8174-1BA911AC4484}" type="presParOf" srcId="{68E011F0-43F3-4ED8-BBB3-A886806EF63A}" destId="{19BF97BD-03A2-4F07-8AD4-089D2E7C8BCA}" srcOrd="2" destOrd="0" presId="urn:microsoft.com/office/officeart/2005/8/layout/orgChart1"/>
    <dgm:cxn modelId="{C5D84BF3-8670-4A81-BB6F-BFA2534AE820}" type="presParOf" srcId="{68E011F0-43F3-4ED8-BBB3-A886806EF63A}" destId="{BE5B4445-AB61-4930-A7A6-896CA0F69346}" srcOrd="3" destOrd="0" presId="urn:microsoft.com/office/officeart/2005/8/layout/orgChart1"/>
    <dgm:cxn modelId="{721AC27D-F667-46EC-83B7-8A54E999E9B2}" type="presParOf" srcId="{BE5B4445-AB61-4930-A7A6-896CA0F69346}" destId="{B0CDC4F0-1567-4C53-8E32-8816EA7EA298}" srcOrd="0" destOrd="0" presId="urn:microsoft.com/office/officeart/2005/8/layout/orgChart1"/>
    <dgm:cxn modelId="{126D755F-E76D-4863-9291-33B605499FD5}" type="presParOf" srcId="{B0CDC4F0-1567-4C53-8E32-8816EA7EA298}" destId="{91831A38-210B-41CC-9A14-0C57CCCB9DFA}" srcOrd="0" destOrd="0" presId="urn:microsoft.com/office/officeart/2005/8/layout/orgChart1"/>
    <dgm:cxn modelId="{924D6B37-9CDA-48D7-8227-9CC3D50FC452}" type="presParOf" srcId="{B0CDC4F0-1567-4C53-8E32-8816EA7EA298}" destId="{614D767D-9C10-4CD1-8F04-2F378D55202E}" srcOrd="1" destOrd="0" presId="urn:microsoft.com/office/officeart/2005/8/layout/orgChart1"/>
    <dgm:cxn modelId="{2CA58EF4-D4C4-4950-83ED-F092AE4CE161}" type="presParOf" srcId="{BE5B4445-AB61-4930-A7A6-896CA0F69346}" destId="{DD224663-2E8C-4313-A5FB-58B3615BCA97}" srcOrd="1" destOrd="0" presId="urn:microsoft.com/office/officeart/2005/8/layout/orgChart1"/>
    <dgm:cxn modelId="{F3FDAA5A-D8EA-4E88-B7D8-AEB5308A1386}" type="presParOf" srcId="{BE5B4445-AB61-4930-A7A6-896CA0F69346}" destId="{FE3BF32F-C46A-43C1-A541-80FF6AD198DF}" srcOrd="2" destOrd="0" presId="urn:microsoft.com/office/officeart/2005/8/layout/orgChart1"/>
    <dgm:cxn modelId="{F5A65F03-80C7-4C41-A4EC-2F7C651DBB58}" type="presParOf" srcId="{68E011F0-43F3-4ED8-BBB3-A886806EF63A}" destId="{848E3804-9CAA-4EA5-A66D-F670FC2CE4AC}" srcOrd="4" destOrd="0" presId="urn:microsoft.com/office/officeart/2005/8/layout/orgChart1"/>
    <dgm:cxn modelId="{AA1803D0-8AEA-4E2F-A270-54387C6E03A0}" type="presParOf" srcId="{68E011F0-43F3-4ED8-BBB3-A886806EF63A}" destId="{162C0AD0-0D23-4966-8441-2793A225C613}" srcOrd="5" destOrd="0" presId="urn:microsoft.com/office/officeart/2005/8/layout/orgChart1"/>
    <dgm:cxn modelId="{98702A9D-1020-48F2-800B-DE58A0144B59}" type="presParOf" srcId="{162C0AD0-0D23-4966-8441-2793A225C613}" destId="{19F4E08A-0F5A-4314-B534-C8718D447E51}" srcOrd="0" destOrd="0" presId="urn:microsoft.com/office/officeart/2005/8/layout/orgChart1"/>
    <dgm:cxn modelId="{BE8A8F20-2DC6-4B85-AA91-A40333D729E9}" type="presParOf" srcId="{19F4E08A-0F5A-4314-B534-C8718D447E51}" destId="{0F1B7756-1EEE-40A8-B1F8-537E960F819F}" srcOrd="0" destOrd="0" presId="urn:microsoft.com/office/officeart/2005/8/layout/orgChart1"/>
    <dgm:cxn modelId="{6E44BA5F-FE30-45F8-B67D-E4E1EB1ECD65}" type="presParOf" srcId="{19F4E08A-0F5A-4314-B534-C8718D447E51}" destId="{C2ED2FB0-26FE-4AE2-9A34-EA711B9A01FC}" srcOrd="1" destOrd="0" presId="urn:microsoft.com/office/officeart/2005/8/layout/orgChart1"/>
    <dgm:cxn modelId="{2D6F2B6A-3B59-4F20-BA42-137EA869576F}" type="presParOf" srcId="{162C0AD0-0D23-4966-8441-2793A225C613}" destId="{B7E191E8-3748-4ABD-ACC5-9F777A4A8B11}" srcOrd="1" destOrd="0" presId="urn:microsoft.com/office/officeart/2005/8/layout/orgChart1"/>
    <dgm:cxn modelId="{A65D3712-E601-4B26-A5EF-3D07C82869A2}" type="presParOf" srcId="{162C0AD0-0D23-4966-8441-2793A225C613}" destId="{00A36B08-4779-4B4F-9340-0E02BEA9B968}" srcOrd="2" destOrd="0" presId="urn:microsoft.com/office/officeart/2005/8/layout/orgChart1"/>
    <dgm:cxn modelId="{DD301127-9CCB-44E8-A1AB-C207CBDF6CEF}" type="presParOf" srcId="{49910D20-B71A-4BCC-A439-9435F41AA154}" destId="{61C33EC7-68CA-491C-8041-6F51BAA7F1FB}" srcOrd="2" destOrd="0" presId="urn:microsoft.com/office/officeart/2005/8/layout/orgChart1"/>
    <dgm:cxn modelId="{FF49BB90-93D6-4C4C-B778-9055337EB371}" type="presParOf" srcId="{6A0E367F-B37A-4EC6-A93C-A89C39BB1621}" destId="{3CEAF029-9054-4598-A9C7-F1C5FA18B7D2}" srcOrd="6" destOrd="0" presId="urn:microsoft.com/office/officeart/2005/8/layout/orgChart1"/>
    <dgm:cxn modelId="{A6766E23-3221-4CD4-ADC0-E3308339B61A}" type="presParOf" srcId="{6A0E367F-B37A-4EC6-A93C-A89C39BB1621}" destId="{114B7B65-12E2-45CB-8A5F-762460611B24}" srcOrd="7" destOrd="0" presId="urn:microsoft.com/office/officeart/2005/8/layout/orgChart1"/>
    <dgm:cxn modelId="{76E304D4-F299-41C9-81E4-1B2861C83413}" type="presParOf" srcId="{114B7B65-12E2-45CB-8A5F-762460611B24}" destId="{A51CE9ED-4E41-4032-8E23-F25EE0E761EE}" srcOrd="0" destOrd="0" presId="urn:microsoft.com/office/officeart/2005/8/layout/orgChart1"/>
    <dgm:cxn modelId="{988AE96F-E856-4C62-96FF-171BBFF6C8B2}" type="presParOf" srcId="{A51CE9ED-4E41-4032-8E23-F25EE0E761EE}" destId="{34FF1C32-9849-4BE3-BF27-B9D008B328B5}" srcOrd="0" destOrd="0" presId="urn:microsoft.com/office/officeart/2005/8/layout/orgChart1"/>
    <dgm:cxn modelId="{1FB43876-6489-4FDA-A058-8412CD3EBF1F}" type="presParOf" srcId="{A51CE9ED-4E41-4032-8E23-F25EE0E761EE}" destId="{45032B09-F41C-443B-A0A6-BCFDF72E112F}" srcOrd="1" destOrd="0" presId="urn:microsoft.com/office/officeart/2005/8/layout/orgChart1"/>
    <dgm:cxn modelId="{6905DBF4-ADD5-41D6-9DDE-326747541271}" type="presParOf" srcId="{114B7B65-12E2-45CB-8A5F-762460611B24}" destId="{51B876DB-9B8C-4DF9-AED5-F68AF43CD57B}" srcOrd="1" destOrd="0" presId="urn:microsoft.com/office/officeart/2005/8/layout/orgChart1"/>
    <dgm:cxn modelId="{924F1CF2-10DB-4767-B0AA-04D4C79DDFC9}" type="presParOf" srcId="{51B876DB-9B8C-4DF9-AED5-F68AF43CD57B}" destId="{19448D65-4369-4D58-AEE6-1B853EFECF8C}" srcOrd="0" destOrd="0" presId="urn:microsoft.com/office/officeart/2005/8/layout/orgChart1"/>
    <dgm:cxn modelId="{86701412-3801-42F5-B7CF-3BFD8B4DFE0B}" type="presParOf" srcId="{51B876DB-9B8C-4DF9-AED5-F68AF43CD57B}" destId="{54CD00D1-AE97-453A-B6EB-8BC06284047E}" srcOrd="1" destOrd="0" presId="urn:microsoft.com/office/officeart/2005/8/layout/orgChart1"/>
    <dgm:cxn modelId="{320EA796-2A5C-4674-905B-89930C7147D5}" type="presParOf" srcId="{54CD00D1-AE97-453A-B6EB-8BC06284047E}" destId="{D61B7EAF-D6DE-4DC4-AA5C-7BB33458B135}" srcOrd="0" destOrd="0" presId="urn:microsoft.com/office/officeart/2005/8/layout/orgChart1"/>
    <dgm:cxn modelId="{68086B43-E894-47A7-B884-EA49CD95BA68}" type="presParOf" srcId="{D61B7EAF-D6DE-4DC4-AA5C-7BB33458B135}" destId="{710A7D2C-2974-4337-B04A-82D3373C96DB}" srcOrd="0" destOrd="0" presId="urn:microsoft.com/office/officeart/2005/8/layout/orgChart1"/>
    <dgm:cxn modelId="{CF5C3498-4AFD-417A-99A5-F866F6CAEE78}" type="presParOf" srcId="{D61B7EAF-D6DE-4DC4-AA5C-7BB33458B135}" destId="{60451768-0FD8-44D2-857F-79C5A61249B1}" srcOrd="1" destOrd="0" presId="urn:microsoft.com/office/officeart/2005/8/layout/orgChart1"/>
    <dgm:cxn modelId="{745BCBCD-385A-411C-9465-B3AAABB5B648}" type="presParOf" srcId="{54CD00D1-AE97-453A-B6EB-8BC06284047E}" destId="{B530C8C9-A7B7-406E-9EC8-480103ECF759}" srcOrd="1" destOrd="0" presId="urn:microsoft.com/office/officeart/2005/8/layout/orgChart1"/>
    <dgm:cxn modelId="{6B1CE023-774E-49BE-BE00-1B404C7DB74C}" type="presParOf" srcId="{54CD00D1-AE97-453A-B6EB-8BC06284047E}" destId="{5860A2A5-FEFC-4025-A8AC-487B103CA529}" srcOrd="2" destOrd="0" presId="urn:microsoft.com/office/officeart/2005/8/layout/orgChart1"/>
    <dgm:cxn modelId="{9EF1AD07-7F01-4E24-BB21-8D4CE6F61970}" type="presParOf" srcId="{51B876DB-9B8C-4DF9-AED5-F68AF43CD57B}" destId="{98A9610D-55EE-431D-8454-6EEECF681127}" srcOrd="2" destOrd="0" presId="urn:microsoft.com/office/officeart/2005/8/layout/orgChart1"/>
    <dgm:cxn modelId="{2016EF04-B2B7-402D-BCE9-246556208EF7}" type="presParOf" srcId="{51B876DB-9B8C-4DF9-AED5-F68AF43CD57B}" destId="{5F317528-A5BB-4923-BBC8-4E3D4A187676}" srcOrd="3" destOrd="0" presId="urn:microsoft.com/office/officeart/2005/8/layout/orgChart1"/>
    <dgm:cxn modelId="{A8DDBC5E-919D-4D0A-9238-B3D6903A0DE1}" type="presParOf" srcId="{5F317528-A5BB-4923-BBC8-4E3D4A187676}" destId="{A77DC8AA-3764-4C02-9576-C5DB1F981043}" srcOrd="0" destOrd="0" presId="urn:microsoft.com/office/officeart/2005/8/layout/orgChart1"/>
    <dgm:cxn modelId="{8AD721C0-F040-415D-9392-FA5AF245CB68}" type="presParOf" srcId="{A77DC8AA-3764-4C02-9576-C5DB1F981043}" destId="{A3B9E5A8-9F2F-4723-AEFB-10C87B469C5C}" srcOrd="0" destOrd="0" presId="urn:microsoft.com/office/officeart/2005/8/layout/orgChart1"/>
    <dgm:cxn modelId="{2E754377-518D-4D1A-9989-13513F519C2D}" type="presParOf" srcId="{A77DC8AA-3764-4C02-9576-C5DB1F981043}" destId="{5C177DEF-F0F1-48F9-B8CE-38034B94A205}" srcOrd="1" destOrd="0" presId="urn:microsoft.com/office/officeart/2005/8/layout/orgChart1"/>
    <dgm:cxn modelId="{F0282CA2-C482-4CFC-838F-B87BD7FD5D4B}" type="presParOf" srcId="{5F317528-A5BB-4923-BBC8-4E3D4A187676}" destId="{504E9ABA-EC85-4E6A-8FC6-F292BF8C48A6}" srcOrd="1" destOrd="0" presId="urn:microsoft.com/office/officeart/2005/8/layout/orgChart1"/>
    <dgm:cxn modelId="{33AD69B0-06D5-442B-B55D-C804A2124C5F}" type="presParOf" srcId="{5F317528-A5BB-4923-BBC8-4E3D4A187676}" destId="{81096457-F700-4F82-AAE9-2A1308682D79}" srcOrd="2" destOrd="0" presId="urn:microsoft.com/office/officeart/2005/8/layout/orgChart1"/>
    <dgm:cxn modelId="{21DF119E-2936-4716-B4C4-788AE12F2663}" type="presParOf" srcId="{114B7B65-12E2-45CB-8A5F-762460611B24}" destId="{1C01CCC2-7C99-4B12-A2F7-EED0DE2990AA}" srcOrd="2" destOrd="0" presId="urn:microsoft.com/office/officeart/2005/8/layout/orgChart1"/>
    <dgm:cxn modelId="{193C0E52-7BE3-4D8E-89AA-B54C6613C7A5}" type="presParOf" srcId="{8F64495D-5F74-4119-BB73-69B224188645}" destId="{859E7372-AE22-470E-95E8-440692053E81}" srcOrd="2" destOrd="0" presId="urn:microsoft.com/office/officeart/2005/8/layout/orgChart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05F38E-8A82-4284-A013-EA9AF9E278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59A91-19CD-47BD-812E-725A3623DAE2}">
      <dgm:prSet phldrT="[Text]"/>
      <dgm:spPr/>
      <dgm:t>
        <a:bodyPr/>
        <a:lstStyle/>
        <a:p>
          <a:pPr>
            <a:buNone/>
          </a:pPr>
          <a:r>
            <a:rPr lang="en-US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Scopes n=13</a:t>
          </a:r>
          <a:endParaRPr lang="en-US" dirty="0"/>
        </a:p>
      </dgm:t>
    </dgm:pt>
    <dgm:pt modelId="{BF5E67F6-661E-4348-AC2E-7E259ECB0153}" type="parTrans" cxnId="{2D3ED230-5F85-437F-A44D-6A58356E1CBA}">
      <dgm:prSet/>
      <dgm:spPr/>
      <dgm:t>
        <a:bodyPr/>
        <a:lstStyle/>
        <a:p>
          <a:endParaRPr lang="en-US"/>
        </a:p>
      </dgm:t>
    </dgm:pt>
    <dgm:pt modelId="{D030A5BE-33E8-448E-9CC7-A8807F71ACF2}" type="sibTrans" cxnId="{2D3ED230-5F85-437F-A44D-6A58356E1CBA}">
      <dgm:prSet/>
      <dgm:spPr/>
      <dgm:t>
        <a:bodyPr/>
        <a:lstStyle/>
        <a:p>
          <a:endParaRPr lang="en-US"/>
        </a:p>
      </dgm:t>
    </dgm:pt>
    <dgm:pt modelId="{9A9033CA-85FA-402A-A3C4-EB5BA1C741C0}">
      <dgm:prSet/>
      <dgm:spPr/>
      <dgm:t>
        <a:bodyPr/>
        <a:lstStyle/>
        <a:p>
          <a:r>
            <a:rPr lang="en-US" baseline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77% factor or bypass (1.5 d average;1-4 day range )</a:t>
          </a:r>
          <a:endParaRPr lang="en-US" baseline="0" dirty="0">
            <a:ln/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gm:t>
    </dgm:pt>
    <dgm:pt modelId="{7505C5A3-9FDF-4626-9079-03315212C33A}" type="parTrans" cxnId="{81EA34C9-58D1-461A-BB55-206100B8A538}">
      <dgm:prSet/>
      <dgm:spPr/>
      <dgm:t>
        <a:bodyPr/>
        <a:lstStyle/>
        <a:p>
          <a:endParaRPr lang="en-US"/>
        </a:p>
      </dgm:t>
    </dgm:pt>
    <dgm:pt modelId="{F1FD6868-75F0-4F81-9F6C-77294B5CA653}" type="sibTrans" cxnId="{81EA34C9-58D1-461A-BB55-206100B8A538}">
      <dgm:prSet/>
      <dgm:spPr/>
      <dgm:t>
        <a:bodyPr/>
        <a:lstStyle/>
        <a:p>
          <a:endParaRPr lang="en-US"/>
        </a:p>
      </dgm:t>
    </dgm:pt>
    <dgm:pt modelId="{73EF9B38-1B9D-4328-98F0-D91C411CD538}">
      <dgm:prSet/>
      <dgm:spPr/>
      <dgm:t>
        <a:bodyPr/>
        <a:lstStyle/>
        <a:p>
          <a:r>
            <a:rPr lang="en-US" baseline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61% used antifibrinolytic ( 5 d average;1-7 d range)</a:t>
          </a:r>
          <a:endParaRPr lang="en-US" baseline="0" dirty="0">
            <a:ln/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gm:t>
    </dgm:pt>
    <dgm:pt modelId="{97C50720-7B11-450F-B6DE-9886DE49FFB9}" type="parTrans" cxnId="{289F7E77-72EC-427C-BF7D-15F4D3061D65}">
      <dgm:prSet/>
      <dgm:spPr/>
      <dgm:t>
        <a:bodyPr/>
        <a:lstStyle/>
        <a:p>
          <a:endParaRPr lang="en-US"/>
        </a:p>
      </dgm:t>
    </dgm:pt>
    <dgm:pt modelId="{24D558B1-59AA-478B-A4CC-951D5FA28FD6}" type="sibTrans" cxnId="{289F7E77-72EC-427C-BF7D-15F4D3061D65}">
      <dgm:prSet/>
      <dgm:spPr/>
      <dgm:t>
        <a:bodyPr/>
        <a:lstStyle/>
        <a:p>
          <a:endParaRPr lang="en-US"/>
        </a:p>
      </dgm:t>
    </dgm:pt>
    <dgm:pt modelId="{830EE334-B6C9-4AB4-9B6C-51303022C211}">
      <dgm:prSet/>
      <dgm:spPr/>
      <dgm:t>
        <a:bodyPr/>
        <a:lstStyle/>
        <a:p>
          <a:r>
            <a:rPr lang="en-US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Dental n=24</a:t>
          </a:r>
          <a:endParaRPr lang="en-US" dirty="0">
            <a:ln/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gm:t>
    </dgm:pt>
    <dgm:pt modelId="{0850098E-F14C-4EBE-B14F-B121661D81A3}" type="parTrans" cxnId="{02494490-586D-45D0-A821-09E371009FBC}">
      <dgm:prSet/>
      <dgm:spPr/>
      <dgm:t>
        <a:bodyPr/>
        <a:lstStyle/>
        <a:p>
          <a:endParaRPr lang="en-US"/>
        </a:p>
      </dgm:t>
    </dgm:pt>
    <dgm:pt modelId="{9589BC4B-1EBC-493A-8D26-088B0AC2473B}" type="sibTrans" cxnId="{02494490-586D-45D0-A821-09E371009FBC}">
      <dgm:prSet/>
      <dgm:spPr/>
      <dgm:t>
        <a:bodyPr/>
        <a:lstStyle/>
        <a:p>
          <a:endParaRPr lang="en-US"/>
        </a:p>
      </dgm:t>
    </dgm:pt>
    <dgm:pt modelId="{FCABB2A6-889B-4D7B-81C1-2F141A100939}">
      <dgm:prSet/>
      <dgm:spPr/>
      <dgm:t>
        <a:bodyPr/>
        <a:lstStyle/>
        <a:p>
          <a:r>
            <a:rPr lang="en-US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67% factor (1 d average; 1-3 day range)</a:t>
          </a:r>
          <a:endParaRPr lang="en-US" dirty="0">
            <a:ln/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gm:t>
    </dgm:pt>
    <dgm:pt modelId="{B76344CA-D90A-412A-98D2-784359AB9B6B}" type="parTrans" cxnId="{9A8487DC-52F6-451F-AA16-BAFB6E7567FB}">
      <dgm:prSet/>
      <dgm:spPr/>
      <dgm:t>
        <a:bodyPr/>
        <a:lstStyle/>
        <a:p>
          <a:endParaRPr lang="en-US"/>
        </a:p>
      </dgm:t>
    </dgm:pt>
    <dgm:pt modelId="{C463B551-E3BA-439C-9910-5F94822515EC}" type="sibTrans" cxnId="{9A8487DC-52F6-451F-AA16-BAFB6E7567FB}">
      <dgm:prSet/>
      <dgm:spPr/>
      <dgm:t>
        <a:bodyPr/>
        <a:lstStyle/>
        <a:p>
          <a:endParaRPr lang="en-US"/>
        </a:p>
      </dgm:t>
    </dgm:pt>
    <dgm:pt modelId="{04F72D49-FBEB-46A8-8805-7038C8574D20}">
      <dgm:prSet/>
      <dgm:spPr/>
      <dgm:t>
        <a:bodyPr/>
        <a:lstStyle/>
        <a:p>
          <a:r>
            <a:rPr lang="en-US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67% antifibrinolytics (2.6 average; 1-5 day range) </a:t>
          </a:r>
          <a:endParaRPr lang="en-US" dirty="0">
            <a:ln/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gm:t>
    </dgm:pt>
    <dgm:pt modelId="{01F54E7D-178B-4737-9D47-CC1B3AFBDAAF}" type="parTrans" cxnId="{C1C443F2-6A05-4DAE-90CF-509AE85C6807}">
      <dgm:prSet/>
      <dgm:spPr/>
      <dgm:t>
        <a:bodyPr/>
        <a:lstStyle/>
        <a:p>
          <a:endParaRPr lang="en-US"/>
        </a:p>
      </dgm:t>
    </dgm:pt>
    <dgm:pt modelId="{2F73EA28-7C6B-450F-80E1-A90805411003}" type="sibTrans" cxnId="{C1C443F2-6A05-4DAE-90CF-509AE85C6807}">
      <dgm:prSet/>
      <dgm:spPr/>
      <dgm:t>
        <a:bodyPr/>
        <a:lstStyle/>
        <a:p>
          <a:endParaRPr lang="en-US"/>
        </a:p>
      </dgm:t>
    </dgm:pt>
    <dgm:pt modelId="{84650EF0-8835-49E4-8C35-B7841B6ADC8B}">
      <dgm:prSet/>
      <dgm:spPr/>
      <dgm:t>
        <a:bodyPr/>
        <a:lstStyle/>
        <a:p>
          <a:r>
            <a:rPr lang="en-US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8.3% no treatment</a:t>
          </a:r>
          <a:endParaRPr lang="en-US" dirty="0">
            <a:ln/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gm:t>
    </dgm:pt>
    <dgm:pt modelId="{910D833A-E7CF-4F1F-B12C-0636FB46B069}" type="parTrans" cxnId="{3DD4F49A-C17B-49EE-BD60-BC35D1747700}">
      <dgm:prSet/>
      <dgm:spPr/>
      <dgm:t>
        <a:bodyPr/>
        <a:lstStyle/>
        <a:p>
          <a:endParaRPr lang="en-US"/>
        </a:p>
      </dgm:t>
    </dgm:pt>
    <dgm:pt modelId="{2E8F8529-8557-41A6-91E4-67F11DD44C6E}" type="sibTrans" cxnId="{3DD4F49A-C17B-49EE-BD60-BC35D1747700}">
      <dgm:prSet/>
      <dgm:spPr/>
      <dgm:t>
        <a:bodyPr/>
        <a:lstStyle/>
        <a:p>
          <a:endParaRPr lang="en-US"/>
        </a:p>
      </dgm:t>
    </dgm:pt>
    <dgm:pt modelId="{AC3F882A-CAD2-4159-B757-1B49FC7B00A8}" type="pres">
      <dgm:prSet presAssocID="{DF05F38E-8A82-4284-A013-EA9AF9E278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19694E-25B2-4178-9A30-2A21CF5D1E5E}" type="pres">
      <dgm:prSet presAssocID="{AE059A91-19CD-47BD-812E-725A3623DAE2}" presName="hierRoot1" presStyleCnt="0">
        <dgm:presLayoutVars>
          <dgm:hierBranch val="init"/>
        </dgm:presLayoutVars>
      </dgm:prSet>
      <dgm:spPr/>
    </dgm:pt>
    <dgm:pt modelId="{C92DA2A8-E285-4699-B508-42C54F056326}" type="pres">
      <dgm:prSet presAssocID="{AE059A91-19CD-47BD-812E-725A3623DAE2}" presName="rootComposite1" presStyleCnt="0"/>
      <dgm:spPr/>
    </dgm:pt>
    <dgm:pt modelId="{AE0BEE76-B13F-412D-8A97-471BF208B710}" type="pres">
      <dgm:prSet presAssocID="{AE059A91-19CD-47BD-812E-725A3623DAE2}" presName="rootText1" presStyleLbl="node0" presStyleIdx="0" presStyleCnt="2">
        <dgm:presLayoutVars>
          <dgm:chPref val="3"/>
        </dgm:presLayoutVars>
      </dgm:prSet>
      <dgm:spPr/>
    </dgm:pt>
    <dgm:pt modelId="{8D3B8C2B-8F18-4B9C-97F4-F3B126185FD3}" type="pres">
      <dgm:prSet presAssocID="{AE059A91-19CD-47BD-812E-725A3623DAE2}" presName="rootConnector1" presStyleLbl="node1" presStyleIdx="0" presStyleCnt="0"/>
      <dgm:spPr/>
    </dgm:pt>
    <dgm:pt modelId="{6DDE6B48-EAB7-41B4-8FDB-FF162279B69C}" type="pres">
      <dgm:prSet presAssocID="{AE059A91-19CD-47BD-812E-725A3623DAE2}" presName="hierChild2" presStyleCnt="0"/>
      <dgm:spPr/>
    </dgm:pt>
    <dgm:pt modelId="{AEE9A645-4A61-4644-AAAE-03C23E3C9A7E}" type="pres">
      <dgm:prSet presAssocID="{7505C5A3-9FDF-4626-9079-03315212C33A}" presName="Name37" presStyleLbl="parChTrans1D2" presStyleIdx="0" presStyleCnt="5"/>
      <dgm:spPr/>
    </dgm:pt>
    <dgm:pt modelId="{BF75EBA0-31AF-4481-9E93-ACCD135A157A}" type="pres">
      <dgm:prSet presAssocID="{9A9033CA-85FA-402A-A3C4-EB5BA1C741C0}" presName="hierRoot2" presStyleCnt="0">
        <dgm:presLayoutVars>
          <dgm:hierBranch val="init"/>
        </dgm:presLayoutVars>
      </dgm:prSet>
      <dgm:spPr/>
    </dgm:pt>
    <dgm:pt modelId="{E2DADAAE-0EE2-4876-A83F-F0E3A34C430A}" type="pres">
      <dgm:prSet presAssocID="{9A9033CA-85FA-402A-A3C4-EB5BA1C741C0}" presName="rootComposite" presStyleCnt="0"/>
      <dgm:spPr/>
    </dgm:pt>
    <dgm:pt modelId="{C521D346-A18C-45C6-9B45-8602701D3476}" type="pres">
      <dgm:prSet presAssocID="{9A9033CA-85FA-402A-A3C4-EB5BA1C741C0}" presName="rootText" presStyleLbl="node2" presStyleIdx="0" presStyleCnt="5">
        <dgm:presLayoutVars>
          <dgm:chPref val="3"/>
        </dgm:presLayoutVars>
      </dgm:prSet>
      <dgm:spPr/>
    </dgm:pt>
    <dgm:pt modelId="{FB94ADCB-9760-4E29-8D23-2873227ED7BD}" type="pres">
      <dgm:prSet presAssocID="{9A9033CA-85FA-402A-A3C4-EB5BA1C741C0}" presName="rootConnector" presStyleLbl="node2" presStyleIdx="0" presStyleCnt="5"/>
      <dgm:spPr/>
    </dgm:pt>
    <dgm:pt modelId="{189FC26C-D6E9-4EDA-B52D-E9654A14F882}" type="pres">
      <dgm:prSet presAssocID="{9A9033CA-85FA-402A-A3C4-EB5BA1C741C0}" presName="hierChild4" presStyleCnt="0"/>
      <dgm:spPr/>
    </dgm:pt>
    <dgm:pt modelId="{5F8D5AE8-9B49-449C-85D7-1FE369CD6FE4}" type="pres">
      <dgm:prSet presAssocID="{9A9033CA-85FA-402A-A3C4-EB5BA1C741C0}" presName="hierChild5" presStyleCnt="0"/>
      <dgm:spPr/>
    </dgm:pt>
    <dgm:pt modelId="{19BDC9C4-BB69-4137-B07D-E24C38E72FC5}" type="pres">
      <dgm:prSet presAssocID="{97C50720-7B11-450F-B6DE-9886DE49FFB9}" presName="Name37" presStyleLbl="parChTrans1D2" presStyleIdx="1" presStyleCnt="5"/>
      <dgm:spPr/>
    </dgm:pt>
    <dgm:pt modelId="{6CD19DB9-F064-499E-BD5B-F737AB87D151}" type="pres">
      <dgm:prSet presAssocID="{73EF9B38-1B9D-4328-98F0-D91C411CD538}" presName="hierRoot2" presStyleCnt="0">
        <dgm:presLayoutVars>
          <dgm:hierBranch val="init"/>
        </dgm:presLayoutVars>
      </dgm:prSet>
      <dgm:spPr/>
    </dgm:pt>
    <dgm:pt modelId="{E6EFDC2F-8207-4D47-A6A2-25CEA8D327BE}" type="pres">
      <dgm:prSet presAssocID="{73EF9B38-1B9D-4328-98F0-D91C411CD538}" presName="rootComposite" presStyleCnt="0"/>
      <dgm:spPr/>
    </dgm:pt>
    <dgm:pt modelId="{FF8F64BB-26AA-4AC5-9A3E-427B36DC0FC3}" type="pres">
      <dgm:prSet presAssocID="{73EF9B38-1B9D-4328-98F0-D91C411CD538}" presName="rootText" presStyleLbl="node2" presStyleIdx="1" presStyleCnt="5">
        <dgm:presLayoutVars>
          <dgm:chPref val="3"/>
        </dgm:presLayoutVars>
      </dgm:prSet>
      <dgm:spPr/>
    </dgm:pt>
    <dgm:pt modelId="{B738D802-98B3-49BA-BDA5-0698E59F3176}" type="pres">
      <dgm:prSet presAssocID="{73EF9B38-1B9D-4328-98F0-D91C411CD538}" presName="rootConnector" presStyleLbl="node2" presStyleIdx="1" presStyleCnt="5"/>
      <dgm:spPr/>
    </dgm:pt>
    <dgm:pt modelId="{921B5F1E-ABC0-4A50-8178-6B96E668C42B}" type="pres">
      <dgm:prSet presAssocID="{73EF9B38-1B9D-4328-98F0-D91C411CD538}" presName="hierChild4" presStyleCnt="0"/>
      <dgm:spPr/>
    </dgm:pt>
    <dgm:pt modelId="{F281758B-0B89-47DE-8C5B-FB9E2838A4C4}" type="pres">
      <dgm:prSet presAssocID="{73EF9B38-1B9D-4328-98F0-D91C411CD538}" presName="hierChild5" presStyleCnt="0"/>
      <dgm:spPr/>
    </dgm:pt>
    <dgm:pt modelId="{0960CDD9-0A1A-4730-9EA0-0551E5ABADA0}" type="pres">
      <dgm:prSet presAssocID="{AE059A91-19CD-47BD-812E-725A3623DAE2}" presName="hierChild3" presStyleCnt="0"/>
      <dgm:spPr/>
    </dgm:pt>
    <dgm:pt modelId="{677CB0E4-1058-4F92-B84D-C050E6A62871}" type="pres">
      <dgm:prSet presAssocID="{830EE334-B6C9-4AB4-9B6C-51303022C211}" presName="hierRoot1" presStyleCnt="0">
        <dgm:presLayoutVars>
          <dgm:hierBranch val="init"/>
        </dgm:presLayoutVars>
      </dgm:prSet>
      <dgm:spPr/>
    </dgm:pt>
    <dgm:pt modelId="{C03FD464-D03B-4B8C-8E56-BC5C850E4F2A}" type="pres">
      <dgm:prSet presAssocID="{830EE334-B6C9-4AB4-9B6C-51303022C211}" presName="rootComposite1" presStyleCnt="0"/>
      <dgm:spPr/>
    </dgm:pt>
    <dgm:pt modelId="{0AE2915D-C2D3-4928-9018-24AE951CA27D}" type="pres">
      <dgm:prSet presAssocID="{830EE334-B6C9-4AB4-9B6C-51303022C211}" presName="rootText1" presStyleLbl="node0" presStyleIdx="1" presStyleCnt="2">
        <dgm:presLayoutVars>
          <dgm:chPref val="3"/>
        </dgm:presLayoutVars>
      </dgm:prSet>
      <dgm:spPr/>
    </dgm:pt>
    <dgm:pt modelId="{3FD01F24-67DE-4A41-A061-7D23C1ABD30A}" type="pres">
      <dgm:prSet presAssocID="{830EE334-B6C9-4AB4-9B6C-51303022C211}" presName="rootConnector1" presStyleLbl="node1" presStyleIdx="0" presStyleCnt="0"/>
      <dgm:spPr/>
    </dgm:pt>
    <dgm:pt modelId="{36600683-8284-44C9-A4FA-EB9A675429F5}" type="pres">
      <dgm:prSet presAssocID="{830EE334-B6C9-4AB4-9B6C-51303022C211}" presName="hierChild2" presStyleCnt="0"/>
      <dgm:spPr/>
    </dgm:pt>
    <dgm:pt modelId="{4E2161CC-9DB8-4045-9C61-169321F59237}" type="pres">
      <dgm:prSet presAssocID="{B76344CA-D90A-412A-98D2-784359AB9B6B}" presName="Name37" presStyleLbl="parChTrans1D2" presStyleIdx="2" presStyleCnt="5"/>
      <dgm:spPr/>
    </dgm:pt>
    <dgm:pt modelId="{8F1A4F31-BAB0-4BA3-8094-672FF08F671C}" type="pres">
      <dgm:prSet presAssocID="{FCABB2A6-889B-4D7B-81C1-2F141A100939}" presName="hierRoot2" presStyleCnt="0">
        <dgm:presLayoutVars>
          <dgm:hierBranch val="init"/>
        </dgm:presLayoutVars>
      </dgm:prSet>
      <dgm:spPr/>
    </dgm:pt>
    <dgm:pt modelId="{F599B38B-503D-4383-8DE6-3D611F98753C}" type="pres">
      <dgm:prSet presAssocID="{FCABB2A6-889B-4D7B-81C1-2F141A100939}" presName="rootComposite" presStyleCnt="0"/>
      <dgm:spPr/>
    </dgm:pt>
    <dgm:pt modelId="{5CDE9C6E-F59C-4AE1-8E53-6AFB72D241AE}" type="pres">
      <dgm:prSet presAssocID="{FCABB2A6-889B-4D7B-81C1-2F141A100939}" presName="rootText" presStyleLbl="node2" presStyleIdx="2" presStyleCnt="5">
        <dgm:presLayoutVars>
          <dgm:chPref val="3"/>
        </dgm:presLayoutVars>
      </dgm:prSet>
      <dgm:spPr/>
    </dgm:pt>
    <dgm:pt modelId="{FA7E397F-7C55-4D53-BF98-BF5FCBA14B99}" type="pres">
      <dgm:prSet presAssocID="{FCABB2A6-889B-4D7B-81C1-2F141A100939}" presName="rootConnector" presStyleLbl="node2" presStyleIdx="2" presStyleCnt="5"/>
      <dgm:spPr/>
    </dgm:pt>
    <dgm:pt modelId="{53A00B51-5F5D-4D1B-AA9F-734D8B43DC11}" type="pres">
      <dgm:prSet presAssocID="{FCABB2A6-889B-4D7B-81C1-2F141A100939}" presName="hierChild4" presStyleCnt="0"/>
      <dgm:spPr/>
    </dgm:pt>
    <dgm:pt modelId="{838F919D-2FEE-4FAE-BDAF-23990D2DECE8}" type="pres">
      <dgm:prSet presAssocID="{FCABB2A6-889B-4D7B-81C1-2F141A100939}" presName="hierChild5" presStyleCnt="0"/>
      <dgm:spPr/>
    </dgm:pt>
    <dgm:pt modelId="{CD74CFE0-4C36-4821-B1E6-B183D5652249}" type="pres">
      <dgm:prSet presAssocID="{01F54E7D-178B-4737-9D47-CC1B3AFBDAAF}" presName="Name37" presStyleLbl="parChTrans1D2" presStyleIdx="3" presStyleCnt="5"/>
      <dgm:spPr/>
    </dgm:pt>
    <dgm:pt modelId="{F87B35FE-0253-4CC1-B3D3-C3970B1AAC6F}" type="pres">
      <dgm:prSet presAssocID="{04F72D49-FBEB-46A8-8805-7038C8574D20}" presName="hierRoot2" presStyleCnt="0">
        <dgm:presLayoutVars>
          <dgm:hierBranch val="init"/>
        </dgm:presLayoutVars>
      </dgm:prSet>
      <dgm:spPr/>
    </dgm:pt>
    <dgm:pt modelId="{B838E38F-567C-4BFB-AE2F-7AFD0EABF121}" type="pres">
      <dgm:prSet presAssocID="{04F72D49-FBEB-46A8-8805-7038C8574D20}" presName="rootComposite" presStyleCnt="0"/>
      <dgm:spPr/>
    </dgm:pt>
    <dgm:pt modelId="{33EF0121-2A61-49C1-B582-E335DC5A44E9}" type="pres">
      <dgm:prSet presAssocID="{04F72D49-FBEB-46A8-8805-7038C8574D20}" presName="rootText" presStyleLbl="node2" presStyleIdx="3" presStyleCnt="5">
        <dgm:presLayoutVars>
          <dgm:chPref val="3"/>
        </dgm:presLayoutVars>
      </dgm:prSet>
      <dgm:spPr/>
    </dgm:pt>
    <dgm:pt modelId="{915660A6-569C-41F8-87B3-6B885A0A6494}" type="pres">
      <dgm:prSet presAssocID="{04F72D49-FBEB-46A8-8805-7038C8574D20}" presName="rootConnector" presStyleLbl="node2" presStyleIdx="3" presStyleCnt="5"/>
      <dgm:spPr/>
    </dgm:pt>
    <dgm:pt modelId="{CDE74359-BE31-48C9-A99A-BC9346D71ABF}" type="pres">
      <dgm:prSet presAssocID="{04F72D49-FBEB-46A8-8805-7038C8574D20}" presName="hierChild4" presStyleCnt="0"/>
      <dgm:spPr/>
    </dgm:pt>
    <dgm:pt modelId="{705514F2-C09E-43CC-8949-A91CAF62CAFB}" type="pres">
      <dgm:prSet presAssocID="{04F72D49-FBEB-46A8-8805-7038C8574D20}" presName="hierChild5" presStyleCnt="0"/>
      <dgm:spPr/>
    </dgm:pt>
    <dgm:pt modelId="{5DDAD49D-6E65-4F06-8C08-601EFD302AC8}" type="pres">
      <dgm:prSet presAssocID="{910D833A-E7CF-4F1F-B12C-0636FB46B069}" presName="Name37" presStyleLbl="parChTrans1D2" presStyleIdx="4" presStyleCnt="5"/>
      <dgm:spPr/>
    </dgm:pt>
    <dgm:pt modelId="{F521F133-7BBC-426D-BC23-1F54551DC5E1}" type="pres">
      <dgm:prSet presAssocID="{84650EF0-8835-49E4-8C35-B7841B6ADC8B}" presName="hierRoot2" presStyleCnt="0">
        <dgm:presLayoutVars>
          <dgm:hierBranch val="init"/>
        </dgm:presLayoutVars>
      </dgm:prSet>
      <dgm:spPr/>
    </dgm:pt>
    <dgm:pt modelId="{0807FEF2-90F6-4C72-BFB7-98F0E65FEC09}" type="pres">
      <dgm:prSet presAssocID="{84650EF0-8835-49E4-8C35-B7841B6ADC8B}" presName="rootComposite" presStyleCnt="0"/>
      <dgm:spPr/>
    </dgm:pt>
    <dgm:pt modelId="{D3AA4E90-E5C2-40B8-9D63-11A0441303B5}" type="pres">
      <dgm:prSet presAssocID="{84650EF0-8835-49E4-8C35-B7841B6ADC8B}" presName="rootText" presStyleLbl="node2" presStyleIdx="4" presStyleCnt="5">
        <dgm:presLayoutVars>
          <dgm:chPref val="3"/>
        </dgm:presLayoutVars>
      </dgm:prSet>
      <dgm:spPr/>
    </dgm:pt>
    <dgm:pt modelId="{C4848157-B6FA-470E-8949-6C3052AA0A9F}" type="pres">
      <dgm:prSet presAssocID="{84650EF0-8835-49E4-8C35-B7841B6ADC8B}" presName="rootConnector" presStyleLbl="node2" presStyleIdx="4" presStyleCnt="5"/>
      <dgm:spPr/>
    </dgm:pt>
    <dgm:pt modelId="{31FF2B5B-B38E-4015-A23E-C045F79EED74}" type="pres">
      <dgm:prSet presAssocID="{84650EF0-8835-49E4-8C35-B7841B6ADC8B}" presName="hierChild4" presStyleCnt="0"/>
      <dgm:spPr/>
    </dgm:pt>
    <dgm:pt modelId="{11FC0A4C-1F67-431E-B5D4-653BFA6289D7}" type="pres">
      <dgm:prSet presAssocID="{84650EF0-8835-49E4-8C35-B7841B6ADC8B}" presName="hierChild5" presStyleCnt="0"/>
      <dgm:spPr/>
    </dgm:pt>
    <dgm:pt modelId="{55760398-D9EE-4332-A45A-A90DFFCA9C64}" type="pres">
      <dgm:prSet presAssocID="{830EE334-B6C9-4AB4-9B6C-51303022C211}" presName="hierChild3" presStyleCnt="0"/>
      <dgm:spPr/>
    </dgm:pt>
  </dgm:ptLst>
  <dgm:cxnLst>
    <dgm:cxn modelId="{7B15430C-DC4F-4FCA-AF7E-510187DC1884}" type="presOf" srcId="{73EF9B38-1B9D-4328-98F0-D91C411CD538}" destId="{FF8F64BB-26AA-4AC5-9A3E-427B36DC0FC3}" srcOrd="0" destOrd="0" presId="urn:microsoft.com/office/officeart/2005/8/layout/orgChart1"/>
    <dgm:cxn modelId="{B35C820C-1C9D-424F-B7DC-7524E811E1C8}" type="presOf" srcId="{9A9033CA-85FA-402A-A3C4-EB5BA1C741C0}" destId="{FB94ADCB-9760-4E29-8D23-2873227ED7BD}" srcOrd="1" destOrd="0" presId="urn:microsoft.com/office/officeart/2005/8/layout/orgChart1"/>
    <dgm:cxn modelId="{CDD19219-9C71-4AE2-AF1D-F55C14D7521C}" type="presOf" srcId="{73EF9B38-1B9D-4328-98F0-D91C411CD538}" destId="{B738D802-98B3-49BA-BDA5-0698E59F3176}" srcOrd="1" destOrd="0" presId="urn:microsoft.com/office/officeart/2005/8/layout/orgChart1"/>
    <dgm:cxn modelId="{EAF28620-E730-4464-8907-0B8B601CE647}" type="presOf" srcId="{FCABB2A6-889B-4D7B-81C1-2F141A100939}" destId="{5CDE9C6E-F59C-4AE1-8E53-6AFB72D241AE}" srcOrd="0" destOrd="0" presId="urn:microsoft.com/office/officeart/2005/8/layout/orgChart1"/>
    <dgm:cxn modelId="{61E1AD21-AB55-4D3D-9176-6E985FA2D106}" type="presOf" srcId="{04F72D49-FBEB-46A8-8805-7038C8574D20}" destId="{33EF0121-2A61-49C1-B582-E335DC5A44E9}" srcOrd="0" destOrd="0" presId="urn:microsoft.com/office/officeart/2005/8/layout/orgChart1"/>
    <dgm:cxn modelId="{0F57D521-5CD7-4DF2-8CDB-166577B3741A}" type="presOf" srcId="{830EE334-B6C9-4AB4-9B6C-51303022C211}" destId="{0AE2915D-C2D3-4928-9018-24AE951CA27D}" srcOrd="0" destOrd="0" presId="urn:microsoft.com/office/officeart/2005/8/layout/orgChart1"/>
    <dgm:cxn modelId="{B0D38124-6B96-4A1B-9D5E-0A0C1AD0AC43}" type="presOf" srcId="{7505C5A3-9FDF-4626-9079-03315212C33A}" destId="{AEE9A645-4A61-4644-AAAE-03C23E3C9A7E}" srcOrd="0" destOrd="0" presId="urn:microsoft.com/office/officeart/2005/8/layout/orgChart1"/>
    <dgm:cxn modelId="{2D97DB2F-5169-45B7-A8D3-3CD6D7C09812}" type="presOf" srcId="{AE059A91-19CD-47BD-812E-725A3623DAE2}" destId="{AE0BEE76-B13F-412D-8A97-471BF208B710}" srcOrd="0" destOrd="0" presId="urn:microsoft.com/office/officeart/2005/8/layout/orgChart1"/>
    <dgm:cxn modelId="{2D3ED230-5F85-437F-A44D-6A58356E1CBA}" srcId="{DF05F38E-8A82-4284-A013-EA9AF9E278D8}" destId="{AE059A91-19CD-47BD-812E-725A3623DAE2}" srcOrd="0" destOrd="0" parTransId="{BF5E67F6-661E-4348-AC2E-7E259ECB0153}" sibTransId="{D030A5BE-33E8-448E-9CC7-A8807F71ACF2}"/>
    <dgm:cxn modelId="{405DD54D-6F6E-4D40-8116-EAA9F51BE3B0}" type="presOf" srcId="{84650EF0-8835-49E4-8C35-B7841B6ADC8B}" destId="{C4848157-B6FA-470E-8949-6C3052AA0A9F}" srcOrd="1" destOrd="0" presId="urn:microsoft.com/office/officeart/2005/8/layout/orgChart1"/>
    <dgm:cxn modelId="{289F7E77-72EC-427C-BF7D-15F4D3061D65}" srcId="{AE059A91-19CD-47BD-812E-725A3623DAE2}" destId="{73EF9B38-1B9D-4328-98F0-D91C411CD538}" srcOrd="1" destOrd="0" parTransId="{97C50720-7B11-450F-B6DE-9886DE49FFB9}" sibTransId="{24D558B1-59AA-478B-A4CC-951D5FA28FD6}"/>
    <dgm:cxn modelId="{FB1EFF77-9C7A-43C4-ABF8-7D4B72E2123D}" type="presOf" srcId="{830EE334-B6C9-4AB4-9B6C-51303022C211}" destId="{3FD01F24-67DE-4A41-A061-7D23C1ABD30A}" srcOrd="1" destOrd="0" presId="urn:microsoft.com/office/officeart/2005/8/layout/orgChart1"/>
    <dgm:cxn modelId="{1C650A8D-9F6F-4FC6-B19B-5FB89B568601}" type="presOf" srcId="{97C50720-7B11-450F-B6DE-9886DE49FFB9}" destId="{19BDC9C4-BB69-4137-B07D-E24C38E72FC5}" srcOrd="0" destOrd="0" presId="urn:microsoft.com/office/officeart/2005/8/layout/orgChart1"/>
    <dgm:cxn modelId="{02494490-586D-45D0-A821-09E371009FBC}" srcId="{DF05F38E-8A82-4284-A013-EA9AF9E278D8}" destId="{830EE334-B6C9-4AB4-9B6C-51303022C211}" srcOrd="1" destOrd="0" parTransId="{0850098E-F14C-4EBE-B14F-B121661D81A3}" sibTransId="{9589BC4B-1EBC-493A-8D26-088B0AC2473B}"/>
    <dgm:cxn modelId="{402CC792-F45E-41DB-9B80-D98AF05394B1}" type="presOf" srcId="{FCABB2A6-889B-4D7B-81C1-2F141A100939}" destId="{FA7E397F-7C55-4D53-BF98-BF5FCBA14B99}" srcOrd="1" destOrd="0" presId="urn:microsoft.com/office/officeart/2005/8/layout/orgChart1"/>
    <dgm:cxn modelId="{3DD4F49A-C17B-49EE-BD60-BC35D1747700}" srcId="{830EE334-B6C9-4AB4-9B6C-51303022C211}" destId="{84650EF0-8835-49E4-8C35-B7841B6ADC8B}" srcOrd="2" destOrd="0" parTransId="{910D833A-E7CF-4F1F-B12C-0636FB46B069}" sibTransId="{2E8F8529-8557-41A6-91E4-67F11DD44C6E}"/>
    <dgm:cxn modelId="{0AB715B9-BBC5-4C84-BE19-207BCB543076}" type="presOf" srcId="{04F72D49-FBEB-46A8-8805-7038C8574D20}" destId="{915660A6-569C-41F8-87B3-6B885A0A6494}" srcOrd="1" destOrd="0" presId="urn:microsoft.com/office/officeart/2005/8/layout/orgChart1"/>
    <dgm:cxn modelId="{9CBD8AC1-7301-4448-B49E-657ECE415E24}" type="presOf" srcId="{84650EF0-8835-49E4-8C35-B7841B6ADC8B}" destId="{D3AA4E90-E5C2-40B8-9D63-11A0441303B5}" srcOrd="0" destOrd="0" presId="urn:microsoft.com/office/officeart/2005/8/layout/orgChart1"/>
    <dgm:cxn modelId="{AA1FC5C7-2A4F-4502-9600-C2E5C84DEE73}" type="presOf" srcId="{9A9033CA-85FA-402A-A3C4-EB5BA1C741C0}" destId="{C521D346-A18C-45C6-9B45-8602701D3476}" srcOrd="0" destOrd="0" presId="urn:microsoft.com/office/officeart/2005/8/layout/orgChart1"/>
    <dgm:cxn modelId="{81EA34C9-58D1-461A-BB55-206100B8A538}" srcId="{AE059A91-19CD-47BD-812E-725A3623DAE2}" destId="{9A9033CA-85FA-402A-A3C4-EB5BA1C741C0}" srcOrd="0" destOrd="0" parTransId="{7505C5A3-9FDF-4626-9079-03315212C33A}" sibTransId="{F1FD6868-75F0-4F81-9F6C-77294B5CA653}"/>
    <dgm:cxn modelId="{DB5BDBCA-577E-4B06-9270-806923ADB331}" type="presOf" srcId="{910D833A-E7CF-4F1F-B12C-0636FB46B069}" destId="{5DDAD49D-6E65-4F06-8C08-601EFD302AC8}" srcOrd="0" destOrd="0" presId="urn:microsoft.com/office/officeart/2005/8/layout/orgChart1"/>
    <dgm:cxn modelId="{40981DD7-4FD6-4310-9B17-6720E80F8CA0}" type="presOf" srcId="{B76344CA-D90A-412A-98D2-784359AB9B6B}" destId="{4E2161CC-9DB8-4045-9C61-169321F59237}" srcOrd="0" destOrd="0" presId="urn:microsoft.com/office/officeart/2005/8/layout/orgChart1"/>
    <dgm:cxn modelId="{9A8487DC-52F6-451F-AA16-BAFB6E7567FB}" srcId="{830EE334-B6C9-4AB4-9B6C-51303022C211}" destId="{FCABB2A6-889B-4D7B-81C1-2F141A100939}" srcOrd="0" destOrd="0" parTransId="{B76344CA-D90A-412A-98D2-784359AB9B6B}" sibTransId="{C463B551-E3BA-439C-9910-5F94822515EC}"/>
    <dgm:cxn modelId="{FF5EDBED-67A1-4E0E-BB68-A46C6D55440E}" type="presOf" srcId="{AE059A91-19CD-47BD-812E-725A3623DAE2}" destId="{8D3B8C2B-8F18-4B9C-97F4-F3B126185FD3}" srcOrd="1" destOrd="0" presId="urn:microsoft.com/office/officeart/2005/8/layout/orgChart1"/>
    <dgm:cxn modelId="{C1C443F2-6A05-4DAE-90CF-509AE85C6807}" srcId="{830EE334-B6C9-4AB4-9B6C-51303022C211}" destId="{04F72D49-FBEB-46A8-8805-7038C8574D20}" srcOrd="1" destOrd="0" parTransId="{01F54E7D-178B-4737-9D47-CC1B3AFBDAAF}" sibTransId="{2F73EA28-7C6B-450F-80E1-A90805411003}"/>
    <dgm:cxn modelId="{42B474F2-9A92-4A9C-8EFE-4F04DEC52ADD}" type="presOf" srcId="{DF05F38E-8A82-4284-A013-EA9AF9E278D8}" destId="{AC3F882A-CAD2-4159-B757-1B49FC7B00A8}" srcOrd="0" destOrd="0" presId="urn:microsoft.com/office/officeart/2005/8/layout/orgChart1"/>
    <dgm:cxn modelId="{65CD8DF3-B2E1-492C-8F55-AD28C43FE3E4}" type="presOf" srcId="{01F54E7D-178B-4737-9D47-CC1B3AFBDAAF}" destId="{CD74CFE0-4C36-4821-B1E6-B183D5652249}" srcOrd="0" destOrd="0" presId="urn:microsoft.com/office/officeart/2005/8/layout/orgChart1"/>
    <dgm:cxn modelId="{B29D2EFA-F1CA-4597-BD83-59B8770A4255}" type="presParOf" srcId="{AC3F882A-CAD2-4159-B757-1B49FC7B00A8}" destId="{1919694E-25B2-4178-9A30-2A21CF5D1E5E}" srcOrd="0" destOrd="0" presId="urn:microsoft.com/office/officeart/2005/8/layout/orgChart1"/>
    <dgm:cxn modelId="{C67B8290-0488-4304-AD86-8566C1451D35}" type="presParOf" srcId="{1919694E-25B2-4178-9A30-2A21CF5D1E5E}" destId="{C92DA2A8-E285-4699-B508-42C54F056326}" srcOrd="0" destOrd="0" presId="urn:microsoft.com/office/officeart/2005/8/layout/orgChart1"/>
    <dgm:cxn modelId="{DE1F4116-3CC3-4F92-9BC7-BCAAE3A37DA6}" type="presParOf" srcId="{C92DA2A8-E285-4699-B508-42C54F056326}" destId="{AE0BEE76-B13F-412D-8A97-471BF208B710}" srcOrd="0" destOrd="0" presId="urn:microsoft.com/office/officeart/2005/8/layout/orgChart1"/>
    <dgm:cxn modelId="{862200E5-9D30-4769-8D5F-4CA9203DDB3C}" type="presParOf" srcId="{C92DA2A8-E285-4699-B508-42C54F056326}" destId="{8D3B8C2B-8F18-4B9C-97F4-F3B126185FD3}" srcOrd="1" destOrd="0" presId="urn:microsoft.com/office/officeart/2005/8/layout/orgChart1"/>
    <dgm:cxn modelId="{5B239F04-B044-4F6C-8501-E8CC6EEFF3DB}" type="presParOf" srcId="{1919694E-25B2-4178-9A30-2A21CF5D1E5E}" destId="{6DDE6B48-EAB7-41B4-8FDB-FF162279B69C}" srcOrd="1" destOrd="0" presId="urn:microsoft.com/office/officeart/2005/8/layout/orgChart1"/>
    <dgm:cxn modelId="{6A1D7CC4-AFCF-4A22-80BD-CDDA8608D3F8}" type="presParOf" srcId="{6DDE6B48-EAB7-41B4-8FDB-FF162279B69C}" destId="{AEE9A645-4A61-4644-AAAE-03C23E3C9A7E}" srcOrd="0" destOrd="0" presId="urn:microsoft.com/office/officeart/2005/8/layout/orgChart1"/>
    <dgm:cxn modelId="{45C9DE1C-4DAA-49A7-AC62-CEF6CF8F427C}" type="presParOf" srcId="{6DDE6B48-EAB7-41B4-8FDB-FF162279B69C}" destId="{BF75EBA0-31AF-4481-9E93-ACCD135A157A}" srcOrd="1" destOrd="0" presId="urn:microsoft.com/office/officeart/2005/8/layout/orgChart1"/>
    <dgm:cxn modelId="{05B40C2E-348E-4C43-A728-7FE56C326DD8}" type="presParOf" srcId="{BF75EBA0-31AF-4481-9E93-ACCD135A157A}" destId="{E2DADAAE-0EE2-4876-A83F-F0E3A34C430A}" srcOrd="0" destOrd="0" presId="urn:microsoft.com/office/officeart/2005/8/layout/orgChart1"/>
    <dgm:cxn modelId="{6061D61D-BB2F-4188-B289-AA63482CA13B}" type="presParOf" srcId="{E2DADAAE-0EE2-4876-A83F-F0E3A34C430A}" destId="{C521D346-A18C-45C6-9B45-8602701D3476}" srcOrd="0" destOrd="0" presId="urn:microsoft.com/office/officeart/2005/8/layout/orgChart1"/>
    <dgm:cxn modelId="{7CFC06FA-9356-4153-8173-02E1ADC7F416}" type="presParOf" srcId="{E2DADAAE-0EE2-4876-A83F-F0E3A34C430A}" destId="{FB94ADCB-9760-4E29-8D23-2873227ED7BD}" srcOrd="1" destOrd="0" presId="urn:microsoft.com/office/officeart/2005/8/layout/orgChart1"/>
    <dgm:cxn modelId="{AEB5AEBE-57A4-4971-99D3-2C87BA442998}" type="presParOf" srcId="{BF75EBA0-31AF-4481-9E93-ACCD135A157A}" destId="{189FC26C-D6E9-4EDA-B52D-E9654A14F882}" srcOrd="1" destOrd="0" presId="urn:microsoft.com/office/officeart/2005/8/layout/orgChart1"/>
    <dgm:cxn modelId="{4245C621-4BC0-4161-B064-5CE1FAC61940}" type="presParOf" srcId="{BF75EBA0-31AF-4481-9E93-ACCD135A157A}" destId="{5F8D5AE8-9B49-449C-85D7-1FE369CD6FE4}" srcOrd="2" destOrd="0" presId="urn:microsoft.com/office/officeart/2005/8/layout/orgChart1"/>
    <dgm:cxn modelId="{CA911A46-98CA-4CF4-A8A6-43906E7CEACF}" type="presParOf" srcId="{6DDE6B48-EAB7-41B4-8FDB-FF162279B69C}" destId="{19BDC9C4-BB69-4137-B07D-E24C38E72FC5}" srcOrd="2" destOrd="0" presId="urn:microsoft.com/office/officeart/2005/8/layout/orgChart1"/>
    <dgm:cxn modelId="{210A2DDB-BE3F-4AD1-A1BF-CD8EB1D91FA9}" type="presParOf" srcId="{6DDE6B48-EAB7-41B4-8FDB-FF162279B69C}" destId="{6CD19DB9-F064-499E-BD5B-F737AB87D151}" srcOrd="3" destOrd="0" presId="urn:microsoft.com/office/officeart/2005/8/layout/orgChart1"/>
    <dgm:cxn modelId="{F6BF088D-FDE7-4193-9124-1BE264D82B85}" type="presParOf" srcId="{6CD19DB9-F064-499E-BD5B-F737AB87D151}" destId="{E6EFDC2F-8207-4D47-A6A2-25CEA8D327BE}" srcOrd="0" destOrd="0" presId="urn:microsoft.com/office/officeart/2005/8/layout/orgChart1"/>
    <dgm:cxn modelId="{A06F8D76-0A46-4729-9839-B620175E1383}" type="presParOf" srcId="{E6EFDC2F-8207-4D47-A6A2-25CEA8D327BE}" destId="{FF8F64BB-26AA-4AC5-9A3E-427B36DC0FC3}" srcOrd="0" destOrd="0" presId="urn:microsoft.com/office/officeart/2005/8/layout/orgChart1"/>
    <dgm:cxn modelId="{4D9BD4AC-BC9C-4D82-A52D-18956C255FD1}" type="presParOf" srcId="{E6EFDC2F-8207-4D47-A6A2-25CEA8D327BE}" destId="{B738D802-98B3-49BA-BDA5-0698E59F3176}" srcOrd="1" destOrd="0" presId="urn:microsoft.com/office/officeart/2005/8/layout/orgChart1"/>
    <dgm:cxn modelId="{0D761DF6-81D5-4577-8313-335EEC483880}" type="presParOf" srcId="{6CD19DB9-F064-499E-BD5B-F737AB87D151}" destId="{921B5F1E-ABC0-4A50-8178-6B96E668C42B}" srcOrd="1" destOrd="0" presId="urn:microsoft.com/office/officeart/2005/8/layout/orgChart1"/>
    <dgm:cxn modelId="{0BE53A35-3EC5-4817-A387-F60696C1285C}" type="presParOf" srcId="{6CD19DB9-F064-499E-BD5B-F737AB87D151}" destId="{F281758B-0B89-47DE-8C5B-FB9E2838A4C4}" srcOrd="2" destOrd="0" presId="urn:microsoft.com/office/officeart/2005/8/layout/orgChart1"/>
    <dgm:cxn modelId="{524DE1C2-09AC-4224-9A80-C706B85ADB57}" type="presParOf" srcId="{1919694E-25B2-4178-9A30-2A21CF5D1E5E}" destId="{0960CDD9-0A1A-4730-9EA0-0551E5ABADA0}" srcOrd="2" destOrd="0" presId="urn:microsoft.com/office/officeart/2005/8/layout/orgChart1"/>
    <dgm:cxn modelId="{C9668749-91C0-4E4A-9AA0-8FC62C3ABDCC}" type="presParOf" srcId="{AC3F882A-CAD2-4159-B757-1B49FC7B00A8}" destId="{677CB0E4-1058-4F92-B84D-C050E6A62871}" srcOrd="1" destOrd="0" presId="urn:microsoft.com/office/officeart/2005/8/layout/orgChart1"/>
    <dgm:cxn modelId="{552AAE05-0870-47EB-9D3C-20050E636CA5}" type="presParOf" srcId="{677CB0E4-1058-4F92-B84D-C050E6A62871}" destId="{C03FD464-D03B-4B8C-8E56-BC5C850E4F2A}" srcOrd="0" destOrd="0" presId="urn:microsoft.com/office/officeart/2005/8/layout/orgChart1"/>
    <dgm:cxn modelId="{150C467E-5404-476F-A370-4439A36E223B}" type="presParOf" srcId="{C03FD464-D03B-4B8C-8E56-BC5C850E4F2A}" destId="{0AE2915D-C2D3-4928-9018-24AE951CA27D}" srcOrd="0" destOrd="0" presId="urn:microsoft.com/office/officeart/2005/8/layout/orgChart1"/>
    <dgm:cxn modelId="{ABF53B41-04F5-434F-81B3-53232D598368}" type="presParOf" srcId="{C03FD464-D03B-4B8C-8E56-BC5C850E4F2A}" destId="{3FD01F24-67DE-4A41-A061-7D23C1ABD30A}" srcOrd="1" destOrd="0" presId="urn:microsoft.com/office/officeart/2005/8/layout/orgChart1"/>
    <dgm:cxn modelId="{0BC1934E-F17D-4417-A790-4A99BABA3E15}" type="presParOf" srcId="{677CB0E4-1058-4F92-B84D-C050E6A62871}" destId="{36600683-8284-44C9-A4FA-EB9A675429F5}" srcOrd="1" destOrd="0" presId="urn:microsoft.com/office/officeart/2005/8/layout/orgChart1"/>
    <dgm:cxn modelId="{45DF452F-3476-45D8-AB41-D31EEDC39532}" type="presParOf" srcId="{36600683-8284-44C9-A4FA-EB9A675429F5}" destId="{4E2161CC-9DB8-4045-9C61-169321F59237}" srcOrd="0" destOrd="0" presId="urn:microsoft.com/office/officeart/2005/8/layout/orgChart1"/>
    <dgm:cxn modelId="{F81A2CC3-86C5-401B-86D2-B02E27DBDEC4}" type="presParOf" srcId="{36600683-8284-44C9-A4FA-EB9A675429F5}" destId="{8F1A4F31-BAB0-4BA3-8094-672FF08F671C}" srcOrd="1" destOrd="0" presId="urn:microsoft.com/office/officeart/2005/8/layout/orgChart1"/>
    <dgm:cxn modelId="{669B9554-BD9B-43F2-A857-75A944EA3DE4}" type="presParOf" srcId="{8F1A4F31-BAB0-4BA3-8094-672FF08F671C}" destId="{F599B38B-503D-4383-8DE6-3D611F98753C}" srcOrd="0" destOrd="0" presId="urn:microsoft.com/office/officeart/2005/8/layout/orgChart1"/>
    <dgm:cxn modelId="{0E02B4BB-963F-4398-89B2-6C586C78E7D0}" type="presParOf" srcId="{F599B38B-503D-4383-8DE6-3D611F98753C}" destId="{5CDE9C6E-F59C-4AE1-8E53-6AFB72D241AE}" srcOrd="0" destOrd="0" presId="urn:microsoft.com/office/officeart/2005/8/layout/orgChart1"/>
    <dgm:cxn modelId="{D4F88ED8-6919-4816-B32C-BE42A0D1505E}" type="presParOf" srcId="{F599B38B-503D-4383-8DE6-3D611F98753C}" destId="{FA7E397F-7C55-4D53-BF98-BF5FCBA14B99}" srcOrd="1" destOrd="0" presId="urn:microsoft.com/office/officeart/2005/8/layout/orgChart1"/>
    <dgm:cxn modelId="{8A2D3AD6-73A2-4D7E-AECA-8F1538C2A30C}" type="presParOf" srcId="{8F1A4F31-BAB0-4BA3-8094-672FF08F671C}" destId="{53A00B51-5F5D-4D1B-AA9F-734D8B43DC11}" srcOrd="1" destOrd="0" presId="urn:microsoft.com/office/officeart/2005/8/layout/orgChart1"/>
    <dgm:cxn modelId="{3D497E92-A11B-4BBA-AAA5-0E53216494BD}" type="presParOf" srcId="{8F1A4F31-BAB0-4BA3-8094-672FF08F671C}" destId="{838F919D-2FEE-4FAE-BDAF-23990D2DECE8}" srcOrd="2" destOrd="0" presId="urn:microsoft.com/office/officeart/2005/8/layout/orgChart1"/>
    <dgm:cxn modelId="{0D77A850-A7E6-440F-95C8-26CDA22B93A1}" type="presParOf" srcId="{36600683-8284-44C9-A4FA-EB9A675429F5}" destId="{CD74CFE0-4C36-4821-B1E6-B183D5652249}" srcOrd="2" destOrd="0" presId="urn:microsoft.com/office/officeart/2005/8/layout/orgChart1"/>
    <dgm:cxn modelId="{20A25CBC-E17E-411E-8A82-CD7555BBA116}" type="presParOf" srcId="{36600683-8284-44C9-A4FA-EB9A675429F5}" destId="{F87B35FE-0253-4CC1-B3D3-C3970B1AAC6F}" srcOrd="3" destOrd="0" presId="urn:microsoft.com/office/officeart/2005/8/layout/orgChart1"/>
    <dgm:cxn modelId="{3908E508-0365-4008-AFF9-467EF81D13A1}" type="presParOf" srcId="{F87B35FE-0253-4CC1-B3D3-C3970B1AAC6F}" destId="{B838E38F-567C-4BFB-AE2F-7AFD0EABF121}" srcOrd="0" destOrd="0" presId="urn:microsoft.com/office/officeart/2005/8/layout/orgChart1"/>
    <dgm:cxn modelId="{351BBF60-0855-4A47-898E-DCF983007BF2}" type="presParOf" srcId="{B838E38F-567C-4BFB-AE2F-7AFD0EABF121}" destId="{33EF0121-2A61-49C1-B582-E335DC5A44E9}" srcOrd="0" destOrd="0" presId="urn:microsoft.com/office/officeart/2005/8/layout/orgChart1"/>
    <dgm:cxn modelId="{D1A4D81D-483B-4D7B-AA83-CD5EE784D2BB}" type="presParOf" srcId="{B838E38F-567C-4BFB-AE2F-7AFD0EABF121}" destId="{915660A6-569C-41F8-87B3-6B885A0A6494}" srcOrd="1" destOrd="0" presId="urn:microsoft.com/office/officeart/2005/8/layout/orgChart1"/>
    <dgm:cxn modelId="{90FB5429-7AB5-42CE-AC8B-F93A8D33BF00}" type="presParOf" srcId="{F87B35FE-0253-4CC1-B3D3-C3970B1AAC6F}" destId="{CDE74359-BE31-48C9-A99A-BC9346D71ABF}" srcOrd="1" destOrd="0" presId="urn:microsoft.com/office/officeart/2005/8/layout/orgChart1"/>
    <dgm:cxn modelId="{662ADB62-3A9F-471B-98DB-8A206D9384C6}" type="presParOf" srcId="{F87B35FE-0253-4CC1-B3D3-C3970B1AAC6F}" destId="{705514F2-C09E-43CC-8949-A91CAF62CAFB}" srcOrd="2" destOrd="0" presId="urn:microsoft.com/office/officeart/2005/8/layout/orgChart1"/>
    <dgm:cxn modelId="{D186EA0F-49AD-4DC7-838F-44375AF08E4D}" type="presParOf" srcId="{36600683-8284-44C9-A4FA-EB9A675429F5}" destId="{5DDAD49D-6E65-4F06-8C08-601EFD302AC8}" srcOrd="4" destOrd="0" presId="urn:microsoft.com/office/officeart/2005/8/layout/orgChart1"/>
    <dgm:cxn modelId="{7C45D71E-0394-4EC9-BD21-864DC3F546B2}" type="presParOf" srcId="{36600683-8284-44C9-A4FA-EB9A675429F5}" destId="{F521F133-7BBC-426D-BC23-1F54551DC5E1}" srcOrd="5" destOrd="0" presId="urn:microsoft.com/office/officeart/2005/8/layout/orgChart1"/>
    <dgm:cxn modelId="{0412E2A4-2EF6-4466-A41A-B4DA6161710E}" type="presParOf" srcId="{F521F133-7BBC-426D-BC23-1F54551DC5E1}" destId="{0807FEF2-90F6-4C72-BFB7-98F0E65FEC09}" srcOrd="0" destOrd="0" presId="urn:microsoft.com/office/officeart/2005/8/layout/orgChart1"/>
    <dgm:cxn modelId="{B912FA7B-0D74-45E8-878F-CCF394146088}" type="presParOf" srcId="{0807FEF2-90F6-4C72-BFB7-98F0E65FEC09}" destId="{D3AA4E90-E5C2-40B8-9D63-11A0441303B5}" srcOrd="0" destOrd="0" presId="urn:microsoft.com/office/officeart/2005/8/layout/orgChart1"/>
    <dgm:cxn modelId="{9A79061A-FD42-40C2-8DE2-F88D22A6EF31}" type="presParOf" srcId="{0807FEF2-90F6-4C72-BFB7-98F0E65FEC09}" destId="{C4848157-B6FA-470E-8949-6C3052AA0A9F}" srcOrd="1" destOrd="0" presId="urn:microsoft.com/office/officeart/2005/8/layout/orgChart1"/>
    <dgm:cxn modelId="{96174A88-2D60-476C-809B-EC6A75568CB7}" type="presParOf" srcId="{F521F133-7BBC-426D-BC23-1F54551DC5E1}" destId="{31FF2B5B-B38E-4015-A23E-C045F79EED74}" srcOrd="1" destOrd="0" presId="urn:microsoft.com/office/officeart/2005/8/layout/orgChart1"/>
    <dgm:cxn modelId="{7760024A-D7A7-4FA6-B6AD-AAE2A6C4AD74}" type="presParOf" srcId="{F521F133-7BBC-426D-BC23-1F54551DC5E1}" destId="{11FC0A4C-1F67-431E-B5D4-653BFA6289D7}" srcOrd="2" destOrd="0" presId="urn:microsoft.com/office/officeart/2005/8/layout/orgChart1"/>
    <dgm:cxn modelId="{05853E31-C2C0-4FC2-AAB4-FA4821D5FD58}" type="presParOf" srcId="{677CB0E4-1058-4F92-B84D-C050E6A62871}" destId="{55760398-D9EE-4332-A45A-A90DFFCA9C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09F622-071E-4F2B-8BDE-F9B7AEB6B37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9BCBFC-EF3C-4F1A-A9C0-C33C9800A2BC}">
      <dgm:prSet/>
      <dgm:spPr/>
      <dgm:t>
        <a:bodyPr/>
        <a:lstStyle/>
        <a:p>
          <a:r>
            <a:rPr lang="en-US" dirty="0"/>
            <a:t>Recruit</a:t>
          </a:r>
        </a:p>
      </dgm:t>
    </dgm:pt>
    <dgm:pt modelId="{F3952902-689C-4D68-8755-EE1192588381}" type="parTrans" cxnId="{DE81AC02-BF58-4980-817D-046527E41632}">
      <dgm:prSet/>
      <dgm:spPr/>
      <dgm:t>
        <a:bodyPr/>
        <a:lstStyle/>
        <a:p>
          <a:endParaRPr lang="en-US"/>
        </a:p>
      </dgm:t>
    </dgm:pt>
    <dgm:pt modelId="{31BDA095-0521-474D-A767-07F2ADB389D1}" type="sibTrans" cxnId="{DE81AC02-BF58-4980-817D-046527E41632}">
      <dgm:prSet/>
      <dgm:spPr/>
      <dgm:t>
        <a:bodyPr/>
        <a:lstStyle/>
        <a:p>
          <a:endParaRPr lang="en-US"/>
        </a:p>
      </dgm:t>
    </dgm:pt>
    <dgm:pt modelId="{BC201F4E-3F19-4A7F-9DD1-152733A71086}">
      <dgm:prSet/>
      <dgm:spPr/>
      <dgm:t>
        <a:bodyPr/>
        <a:lstStyle/>
        <a:p>
          <a:r>
            <a:rPr lang="en-US" dirty="0"/>
            <a:t>Recruit additional sites; address barriers	</a:t>
          </a:r>
        </a:p>
      </dgm:t>
    </dgm:pt>
    <dgm:pt modelId="{3ED54D24-5122-49A9-83CF-1F11371E0F1F}" type="parTrans" cxnId="{BD6A1929-6487-413F-8EFC-DE2B81031A36}">
      <dgm:prSet/>
      <dgm:spPr/>
      <dgm:t>
        <a:bodyPr/>
        <a:lstStyle/>
        <a:p>
          <a:endParaRPr lang="en-US"/>
        </a:p>
      </dgm:t>
    </dgm:pt>
    <dgm:pt modelId="{C8DD0559-88C0-4E86-8150-13B022682DE1}" type="sibTrans" cxnId="{BD6A1929-6487-413F-8EFC-DE2B81031A36}">
      <dgm:prSet/>
      <dgm:spPr/>
      <dgm:t>
        <a:bodyPr/>
        <a:lstStyle/>
        <a:p>
          <a:endParaRPr lang="en-US"/>
        </a:p>
      </dgm:t>
    </dgm:pt>
    <dgm:pt modelId="{B18BAE4E-9C0B-4F8A-80AF-F01CDAFEFD05}">
      <dgm:prSet/>
      <dgm:spPr/>
      <dgm:t>
        <a:bodyPr/>
        <a:lstStyle/>
        <a:p>
          <a:r>
            <a:rPr lang="en-US" dirty="0"/>
            <a:t>Consider</a:t>
          </a:r>
        </a:p>
      </dgm:t>
    </dgm:pt>
    <dgm:pt modelId="{6911D366-5338-41A3-96C6-CB5887480F8C}" type="parTrans" cxnId="{FB1CD9C1-4120-4900-9CF1-A89281BAB757}">
      <dgm:prSet/>
      <dgm:spPr/>
      <dgm:t>
        <a:bodyPr/>
        <a:lstStyle/>
        <a:p>
          <a:endParaRPr lang="en-US"/>
        </a:p>
      </dgm:t>
    </dgm:pt>
    <dgm:pt modelId="{99D2EE17-EC20-4D59-A6E1-DC83FBA51969}" type="sibTrans" cxnId="{FB1CD9C1-4120-4900-9CF1-A89281BAB757}">
      <dgm:prSet/>
      <dgm:spPr/>
      <dgm:t>
        <a:bodyPr/>
        <a:lstStyle/>
        <a:p>
          <a:endParaRPr lang="en-US"/>
        </a:p>
      </dgm:t>
    </dgm:pt>
    <dgm:pt modelId="{0BDA1F5E-8CD9-4643-BF28-F141E80715B9}">
      <dgm:prSet/>
      <dgm:spPr/>
      <dgm:t>
        <a:bodyPr/>
        <a:lstStyle/>
        <a:p>
          <a:r>
            <a:rPr lang="en-US" dirty="0"/>
            <a:t>Consider methodology for data analysis and data quality</a:t>
          </a:r>
        </a:p>
      </dgm:t>
    </dgm:pt>
    <dgm:pt modelId="{DF25E1B5-6CAE-41DD-BD1F-8E2C8E0D739B}" type="parTrans" cxnId="{EF06B219-BF7E-44A0-8D4F-47176F62C13C}">
      <dgm:prSet/>
      <dgm:spPr/>
      <dgm:t>
        <a:bodyPr/>
        <a:lstStyle/>
        <a:p>
          <a:endParaRPr lang="en-US"/>
        </a:p>
      </dgm:t>
    </dgm:pt>
    <dgm:pt modelId="{AA2E8445-B7A2-4769-9AD2-57D927FACD15}" type="sibTrans" cxnId="{EF06B219-BF7E-44A0-8D4F-47176F62C13C}">
      <dgm:prSet/>
      <dgm:spPr/>
      <dgm:t>
        <a:bodyPr/>
        <a:lstStyle/>
        <a:p>
          <a:endParaRPr lang="en-US"/>
        </a:p>
      </dgm:t>
    </dgm:pt>
    <dgm:pt modelId="{A3C37CFD-A386-43A1-8E91-7A9D488BEC37}">
      <dgm:prSet/>
      <dgm:spPr/>
      <dgm:t>
        <a:bodyPr/>
        <a:lstStyle/>
        <a:p>
          <a:r>
            <a:rPr lang="en-US" dirty="0"/>
            <a:t>Analyze </a:t>
          </a:r>
        </a:p>
      </dgm:t>
    </dgm:pt>
    <dgm:pt modelId="{3E47E753-9F17-4679-B38D-C40D7ED836D3}" type="parTrans" cxnId="{C0B41886-C0A6-442B-8462-0C891368EA24}">
      <dgm:prSet/>
      <dgm:spPr/>
      <dgm:t>
        <a:bodyPr/>
        <a:lstStyle/>
        <a:p>
          <a:endParaRPr lang="en-US"/>
        </a:p>
      </dgm:t>
    </dgm:pt>
    <dgm:pt modelId="{10ADC165-02A1-4EA2-A082-BD909353FA14}" type="sibTrans" cxnId="{C0B41886-C0A6-442B-8462-0C891368EA24}">
      <dgm:prSet/>
      <dgm:spPr/>
      <dgm:t>
        <a:bodyPr/>
        <a:lstStyle/>
        <a:p>
          <a:endParaRPr lang="en-US"/>
        </a:p>
      </dgm:t>
    </dgm:pt>
    <dgm:pt modelId="{FFEE3E08-0ADC-4255-8CBD-2C554280F368}">
      <dgm:prSet/>
      <dgm:spPr/>
      <dgm:t>
        <a:bodyPr/>
        <a:lstStyle/>
        <a:p>
          <a:r>
            <a:rPr lang="en-US" dirty="0"/>
            <a:t>Other data questions—total usage by units/kg; using the data base as a reference tool; cost considerations; comparison to other studies</a:t>
          </a:r>
        </a:p>
      </dgm:t>
    </dgm:pt>
    <dgm:pt modelId="{7FA2A9CD-7B23-4B39-A1FD-E754F5092877}" type="parTrans" cxnId="{1ACB5D6C-20F0-4675-B8CE-B43F2DB2F007}">
      <dgm:prSet/>
      <dgm:spPr/>
      <dgm:t>
        <a:bodyPr/>
        <a:lstStyle/>
        <a:p>
          <a:endParaRPr lang="en-US"/>
        </a:p>
      </dgm:t>
    </dgm:pt>
    <dgm:pt modelId="{189B52C9-ABC1-4035-A1CD-B7FA398564D8}" type="sibTrans" cxnId="{1ACB5D6C-20F0-4675-B8CE-B43F2DB2F007}">
      <dgm:prSet/>
      <dgm:spPr/>
      <dgm:t>
        <a:bodyPr/>
        <a:lstStyle/>
        <a:p>
          <a:endParaRPr lang="en-US"/>
        </a:p>
      </dgm:t>
    </dgm:pt>
    <dgm:pt modelId="{C78AC030-E878-4AB1-BE4F-FB81F0D50191}" type="pres">
      <dgm:prSet presAssocID="{D609F622-071E-4F2B-8BDE-F9B7AEB6B37C}" presName="Name0" presStyleCnt="0">
        <dgm:presLayoutVars>
          <dgm:dir/>
          <dgm:animLvl val="lvl"/>
          <dgm:resizeHandles val="exact"/>
        </dgm:presLayoutVars>
      </dgm:prSet>
      <dgm:spPr/>
    </dgm:pt>
    <dgm:pt modelId="{5A2BB3A5-986F-47D9-9F29-873338235226}" type="pres">
      <dgm:prSet presAssocID="{A3C37CFD-A386-43A1-8E91-7A9D488BEC37}" presName="boxAndChildren" presStyleCnt="0"/>
      <dgm:spPr/>
    </dgm:pt>
    <dgm:pt modelId="{31EA8E88-D3D6-4563-A3E4-DDCD195966A9}" type="pres">
      <dgm:prSet presAssocID="{A3C37CFD-A386-43A1-8E91-7A9D488BEC37}" presName="parentTextBox" presStyleLbl="alignNode1" presStyleIdx="0" presStyleCnt="3"/>
      <dgm:spPr/>
    </dgm:pt>
    <dgm:pt modelId="{6BA62B94-6363-4FD8-BCAE-234C36230112}" type="pres">
      <dgm:prSet presAssocID="{A3C37CFD-A386-43A1-8E91-7A9D488BEC37}" presName="descendantBox" presStyleLbl="bgAccFollowNode1" presStyleIdx="0" presStyleCnt="3"/>
      <dgm:spPr/>
    </dgm:pt>
    <dgm:pt modelId="{9ABD4204-BEA8-49B2-92D5-29261954EF4E}" type="pres">
      <dgm:prSet presAssocID="{99D2EE17-EC20-4D59-A6E1-DC83FBA51969}" presName="sp" presStyleCnt="0"/>
      <dgm:spPr/>
    </dgm:pt>
    <dgm:pt modelId="{75804B81-B3B3-4B7E-AE6D-48328935039F}" type="pres">
      <dgm:prSet presAssocID="{B18BAE4E-9C0B-4F8A-80AF-F01CDAFEFD05}" presName="arrowAndChildren" presStyleCnt="0"/>
      <dgm:spPr/>
    </dgm:pt>
    <dgm:pt modelId="{172EABC8-4456-445F-9174-2D7412FCAC52}" type="pres">
      <dgm:prSet presAssocID="{B18BAE4E-9C0B-4F8A-80AF-F01CDAFEFD05}" presName="parentTextArrow" presStyleLbl="node1" presStyleIdx="0" presStyleCnt="0"/>
      <dgm:spPr/>
    </dgm:pt>
    <dgm:pt modelId="{FB94EE81-AE55-43B8-AD4C-843E127C5CD7}" type="pres">
      <dgm:prSet presAssocID="{B18BAE4E-9C0B-4F8A-80AF-F01CDAFEFD05}" presName="arrow" presStyleLbl="alignNode1" presStyleIdx="1" presStyleCnt="3"/>
      <dgm:spPr/>
    </dgm:pt>
    <dgm:pt modelId="{87889075-A79C-4698-BB39-B1CA4FF1F6D7}" type="pres">
      <dgm:prSet presAssocID="{B18BAE4E-9C0B-4F8A-80AF-F01CDAFEFD05}" presName="descendantArrow" presStyleLbl="bgAccFollowNode1" presStyleIdx="1" presStyleCnt="3"/>
      <dgm:spPr/>
    </dgm:pt>
    <dgm:pt modelId="{4A506C03-75D0-48C4-B090-02A98FEE2917}" type="pres">
      <dgm:prSet presAssocID="{31BDA095-0521-474D-A767-07F2ADB389D1}" presName="sp" presStyleCnt="0"/>
      <dgm:spPr/>
    </dgm:pt>
    <dgm:pt modelId="{9FC5D844-4845-4798-AC80-C56C9809051B}" type="pres">
      <dgm:prSet presAssocID="{F29BCBFC-EF3C-4F1A-A9C0-C33C9800A2BC}" presName="arrowAndChildren" presStyleCnt="0"/>
      <dgm:spPr/>
    </dgm:pt>
    <dgm:pt modelId="{3CE945C5-60B1-4D05-B2F7-C9008A80D9CE}" type="pres">
      <dgm:prSet presAssocID="{F29BCBFC-EF3C-4F1A-A9C0-C33C9800A2BC}" presName="parentTextArrow" presStyleLbl="node1" presStyleIdx="0" presStyleCnt="0"/>
      <dgm:spPr/>
    </dgm:pt>
    <dgm:pt modelId="{06C701B4-74CC-470E-9580-A6E59BD4FE02}" type="pres">
      <dgm:prSet presAssocID="{F29BCBFC-EF3C-4F1A-A9C0-C33C9800A2BC}" presName="arrow" presStyleLbl="alignNode1" presStyleIdx="2" presStyleCnt="3"/>
      <dgm:spPr/>
    </dgm:pt>
    <dgm:pt modelId="{8DA5A960-C46D-46AB-8FD4-B87708CC442D}" type="pres">
      <dgm:prSet presAssocID="{F29BCBFC-EF3C-4F1A-A9C0-C33C9800A2BC}" presName="descendantArrow" presStyleLbl="bgAccFollowNode1" presStyleIdx="2" presStyleCnt="3"/>
      <dgm:spPr/>
    </dgm:pt>
  </dgm:ptLst>
  <dgm:cxnLst>
    <dgm:cxn modelId="{2687BA00-82F1-4584-93E1-B701925B46DB}" type="presOf" srcId="{B18BAE4E-9C0B-4F8A-80AF-F01CDAFEFD05}" destId="{FB94EE81-AE55-43B8-AD4C-843E127C5CD7}" srcOrd="1" destOrd="0" presId="urn:microsoft.com/office/officeart/2016/7/layout/VerticalDownArrowProcess"/>
    <dgm:cxn modelId="{DE81AC02-BF58-4980-817D-046527E41632}" srcId="{D609F622-071E-4F2B-8BDE-F9B7AEB6B37C}" destId="{F29BCBFC-EF3C-4F1A-A9C0-C33C9800A2BC}" srcOrd="0" destOrd="0" parTransId="{F3952902-689C-4D68-8755-EE1192588381}" sibTransId="{31BDA095-0521-474D-A767-07F2ADB389D1}"/>
    <dgm:cxn modelId="{EF06B219-BF7E-44A0-8D4F-47176F62C13C}" srcId="{B18BAE4E-9C0B-4F8A-80AF-F01CDAFEFD05}" destId="{0BDA1F5E-8CD9-4643-BF28-F141E80715B9}" srcOrd="0" destOrd="0" parTransId="{DF25E1B5-6CAE-41DD-BD1F-8E2C8E0D739B}" sibTransId="{AA2E8445-B7A2-4769-9AD2-57D927FACD15}"/>
    <dgm:cxn modelId="{BD6A1929-6487-413F-8EFC-DE2B81031A36}" srcId="{F29BCBFC-EF3C-4F1A-A9C0-C33C9800A2BC}" destId="{BC201F4E-3F19-4A7F-9DD1-152733A71086}" srcOrd="0" destOrd="0" parTransId="{3ED54D24-5122-49A9-83CF-1F11371E0F1F}" sibTransId="{C8DD0559-88C0-4E86-8150-13B022682DE1}"/>
    <dgm:cxn modelId="{7B15043B-8FB0-495D-A4C3-A6A57B71A666}" type="presOf" srcId="{0BDA1F5E-8CD9-4643-BF28-F141E80715B9}" destId="{87889075-A79C-4698-BB39-B1CA4FF1F6D7}" srcOrd="0" destOrd="0" presId="urn:microsoft.com/office/officeart/2016/7/layout/VerticalDownArrowProcess"/>
    <dgm:cxn modelId="{1ACB5D6C-20F0-4675-B8CE-B43F2DB2F007}" srcId="{A3C37CFD-A386-43A1-8E91-7A9D488BEC37}" destId="{FFEE3E08-0ADC-4255-8CBD-2C554280F368}" srcOrd="0" destOrd="0" parTransId="{7FA2A9CD-7B23-4B39-A1FD-E754F5092877}" sibTransId="{189B52C9-ABC1-4035-A1CD-B7FA398564D8}"/>
    <dgm:cxn modelId="{43AF6B6E-407A-4BBB-B0A5-BC6E627BCB29}" type="presOf" srcId="{B18BAE4E-9C0B-4F8A-80AF-F01CDAFEFD05}" destId="{172EABC8-4456-445F-9174-2D7412FCAC52}" srcOrd="0" destOrd="0" presId="urn:microsoft.com/office/officeart/2016/7/layout/VerticalDownArrowProcess"/>
    <dgm:cxn modelId="{DD736385-E1DF-4070-B90B-C1508BEBC657}" type="presOf" srcId="{F29BCBFC-EF3C-4F1A-A9C0-C33C9800A2BC}" destId="{06C701B4-74CC-470E-9580-A6E59BD4FE02}" srcOrd="1" destOrd="0" presId="urn:microsoft.com/office/officeart/2016/7/layout/VerticalDownArrowProcess"/>
    <dgm:cxn modelId="{C0B41886-C0A6-442B-8462-0C891368EA24}" srcId="{D609F622-071E-4F2B-8BDE-F9B7AEB6B37C}" destId="{A3C37CFD-A386-43A1-8E91-7A9D488BEC37}" srcOrd="2" destOrd="0" parTransId="{3E47E753-9F17-4679-B38D-C40D7ED836D3}" sibTransId="{10ADC165-02A1-4EA2-A082-BD909353FA14}"/>
    <dgm:cxn modelId="{0D487C9C-F61E-4895-8F7F-D86CAA37BD88}" type="presOf" srcId="{D609F622-071E-4F2B-8BDE-F9B7AEB6B37C}" destId="{C78AC030-E878-4AB1-BE4F-FB81F0D50191}" srcOrd="0" destOrd="0" presId="urn:microsoft.com/office/officeart/2016/7/layout/VerticalDownArrowProcess"/>
    <dgm:cxn modelId="{01AACE9E-0032-4EF0-B591-87F73E3497E7}" type="presOf" srcId="{F29BCBFC-EF3C-4F1A-A9C0-C33C9800A2BC}" destId="{3CE945C5-60B1-4D05-B2F7-C9008A80D9CE}" srcOrd="0" destOrd="0" presId="urn:microsoft.com/office/officeart/2016/7/layout/VerticalDownArrowProcess"/>
    <dgm:cxn modelId="{F206F6B5-D597-4AF8-87DA-D6149F94F7FA}" type="presOf" srcId="{BC201F4E-3F19-4A7F-9DD1-152733A71086}" destId="{8DA5A960-C46D-46AB-8FD4-B87708CC442D}" srcOrd="0" destOrd="0" presId="urn:microsoft.com/office/officeart/2016/7/layout/VerticalDownArrowProcess"/>
    <dgm:cxn modelId="{FB1CD9C1-4120-4900-9CF1-A89281BAB757}" srcId="{D609F622-071E-4F2B-8BDE-F9B7AEB6B37C}" destId="{B18BAE4E-9C0B-4F8A-80AF-F01CDAFEFD05}" srcOrd="1" destOrd="0" parTransId="{6911D366-5338-41A3-96C6-CB5887480F8C}" sibTransId="{99D2EE17-EC20-4D59-A6E1-DC83FBA51969}"/>
    <dgm:cxn modelId="{F09889C7-D46A-44D1-89BB-E9EAD2C3D7A9}" type="presOf" srcId="{A3C37CFD-A386-43A1-8E91-7A9D488BEC37}" destId="{31EA8E88-D3D6-4563-A3E4-DDCD195966A9}" srcOrd="0" destOrd="0" presId="urn:microsoft.com/office/officeart/2016/7/layout/VerticalDownArrowProcess"/>
    <dgm:cxn modelId="{BA37AEFC-4855-4494-9834-73D7D2FF8B41}" type="presOf" srcId="{FFEE3E08-0ADC-4255-8CBD-2C554280F368}" destId="{6BA62B94-6363-4FD8-BCAE-234C36230112}" srcOrd="0" destOrd="0" presId="urn:microsoft.com/office/officeart/2016/7/layout/VerticalDownArrowProcess"/>
    <dgm:cxn modelId="{AD6F2494-BF71-456E-9240-749209C68364}" type="presParOf" srcId="{C78AC030-E878-4AB1-BE4F-FB81F0D50191}" destId="{5A2BB3A5-986F-47D9-9F29-873338235226}" srcOrd="0" destOrd="0" presId="urn:microsoft.com/office/officeart/2016/7/layout/VerticalDownArrowProcess"/>
    <dgm:cxn modelId="{02AA2112-19EF-4253-9ED7-6FF3795072E4}" type="presParOf" srcId="{5A2BB3A5-986F-47D9-9F29-873338235226}" destId="{31EA8E88-D3D6-4563-A3E4-DDCD195966A9}" srcOrd="0" destOrd="0" presId="urn:microsoft.com/office/officeart/2016/7/layout/VerticalDownArrowProcess"/>
    <dgm:cxn modelId="{14408005-5038-4FD4-8A6E-E60FCEC5E616}" type="presParOf" srcId="{5A2BB3A5-986F-47D9-9F29-873338235226}" destId="{6BA62B94-6363-4FD8-BCAE-234C36230112}" srcOrd="1" destOrd="0" presId="urn:microsoft.com/office/officeart/2016/7/layout/VerticalDownArrowProcess"/>
    <dgm:cxn modelId="{EC0CF193-6C9A-4ACA-8590-247AF26BA49D}" type="presParOf" srcId="{C78AC030-E878-4AB1-BE4F-FB81F0D50191}" destId="{9ABD4204-BEA8-49B2-92D5-29261954EF4E}" srcOrd="1" destOrd="0" presId="urn:microsoft.com/office/officeart/2016/7/layout/VerticalDownArrowProcess"/>
    <dgm:cxn modelId="{20252512-F6BE-49C0-876E-F34452E5EB5F}" type="presParOf" srcId="{C78AC030-E878-4AB1-BE4F-FB81F0D50191}" destId="{75804B81-B3B3-4B7E-AE6D-48328935039F}" srcOrd="2" destOrd="0" presId="urn:microsoft.com/office/officeart/2016/7/layout/VerticalDownArrowProcess"/>
    <dgm:cxn modelId="{77D6324C-3A9B-4B69-A7B0-486EBCF8CDF0}" type="presParOf" srcId="{75804B81-B3B3-4B7E-AE6D-48328935039F}" destId="{172EABC8-4456-445F-9174-2D7412FCAC52}" srcOrd="0" destOrd="0" presId="urn:microsoft.com/office/officeart/2016/7/layout/VerticalDownArrowProcess"/>
    <dgm:cxn modelId="{8DAD2271-60CA-4D35-8EC4-D640DDAEF0EA}" type="presParOf" srcId="{75804B81-B3B3-4B7E-AE6D-48328935039F}" destId="{FB94EE81-AE55-43B8-AD4C-843E127C5CD7}" srcOrd="1" destOrd="0" presId="urn:microsoft.com/office/officeart/2016/7/layout/VerticalDownArrowProcess"/>
    <dgm:cxn modelId="{717FE386-CAE2-446C-998B-5CAF396B6BC2}" type="presParOf" srcId="{75804B81-B3B3-4B7E-AE6D-48328935039F}" destId="{87889075-A79C-4698-BB39-B1CA4FF1F6D7}" srcOrd="2" destOrd="0" presId="urn:microsoft.com/office/officeart/2016/7/layout/VerticalDownArrowProcess"/>
    <dgm:cxn modelId="{42C124FC-333D-4DC1-8241-3943C3D9A32E}" type="presParOf" srcId="{C78AC030-E878-4AB1-BE4F-FB81F0D50191}" destId="{4A506C03-75D0-48C4-B090-02A98FEE2917}" srcOrd="3" destOrd="0" presId="urn:microsoft.com/office/officeart/2016/7/layout/VerticalDownArrowProcess"/>
    <dgm:cxn modelId="{1840E984-FA84-43C0-B850-A5000D07B2B8}" type="presParOf" srcId="{C78AC030-E878-4AB1-BE4F-FB81F0D50191}" destId="{9FC5D844-4845-4798-AC80-C56C9809051B}" srcOrd="4" destOrd="0" presId="urn:microsoft.com/office/officeart/2016/7/layout/VerticalDownArrowProcess"/>
    <dgm:cxn modelId="{4B31BBBD-B6F7-4ED1-ABDB-CEE662F89FE0}" type="presParOf" srcId="{9FC5D844-4845-4798-AC80-C56C9809051B}" destId="{3CE945C5-60B1-4D05-B2F7-C9008A80D9CE}" srcOrd="0" destOrd="0" presId="urn:microsoft.com/office/officeart/2016/7/layout/VerticalDownArrowProcess"/>
    <dgm:cxn modelId="{3BDCC7B3-E18A-42D4-992C-EDF34A4525B5}" type="presParOf" srcId="{9FC5D844-4845-4798-AC80-C56C9809051B}" destId="{06C701B4-74CC-470E-9580-A6E59BD4FE02}" srcOrd="1" destOrd="0" presId="urn:microsoft.com/office/officeart/2016/7/layout/VerticalDownArrowProcess"/>
    <dgm:cxn modelId="{73DFF42F-C2B7-4FB7-AF6F-E3D325DC40B9}" type="presParOf" srcId="{9FC5D844-4845-4798-AC80-C56C9809051B}" destId="{8DA5A960-C46D-46AB-8FD4-B87708CC442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4F58E-5338-4D49-A646-4DE28502005D}">
      <dsp:nvSpPr>
        <dsp:cNvPr id="0" name=""/>
        <dsp:cNvSpPr/>
      </dsp:nvSpPr>
      <dsp:spPr>
        <a:xfrm>
          <a:off x="2322550" y="692712"/>
          <a:ext cx="503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501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560948" y="735762"/>
        <a:ext cx="26705" cy="5341"/>
      </dsp:txXfrm>
    </dsp:sp>
    <dsp:sp modelId="{81B6E9D0-64E7-4558-9485-3C2A3FD420BB}">
      <dsp:nvSpPr>
        <dsp:cNvPr id="0" name=""/>
        <dsp:cNvSpPr/>
      </dsp:nvSpPr>
      <dsp:spPr>
        <a:xfrm>
          <a:off x="2167" y="41778"/>
          <a:ext cx="2322182" cy="13933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89" tIns="119441" rIns="113789" bIns="11944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 dirty="0"/>
            <a:t>CNH</a:t>
          </a:r>
          <a:endParaRPr lang="en-US" sz="3800" kern="1200" dirty="0"/>
        </a:p>
      </dsp:txBody>
      <dsp:txXfrm>
        <a:off x="2167" y="41778"/>
        <a:ext cx="2322182" cy="1393309"/>
      </dsp:txXfrm>
    </dsp:sp>
    <dsp:sp modelId="{F8511081-CCA4-4ABF-8024-9DF648839FA0}">
      <dsp:nvSpPr>
        <dsp:cNvPr id="0" name=""/>
        <dsp:cNvSpPr/>
      </dsp:nvSpPr>
      <dsp:spPr>
        <a:xfrm>
          <a:off x="5178834" y="692712"/>
          <a:ext cx="503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501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17232" y="735762"/>
        <a:ext cx="26705" cy="5341"/>
      </dsp:txXfrm>
    </dsp:sp>
    <dsp:sp modelId="{E3DDAE19-B36A-4590-AA25-A757AE8DCD92}">
      <dsp:nvSpPr>
        <dsp:cNvPr id="0" name=""/>
        <dsp:cNvSpPr/>
      </dsp:nvSpPr>
      <dsp:spPr>
        <a:xfrm>
          <a:off x="2858451" y="41778"/>
          <a:ext cx="2322182" cy="13933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89" tIns="119441" rIns="113789" bIns="11944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 dirty="0"/>
            <a:t>CHOP</a:t>
          </a:r>
          <a:endParaRPr lang="en-US" sz="3800" kern="1200" dirty="0"/>
        </a:p>
      </dsp:txBody>
      <dsp:txXfrm>
        <a:off x="2858451" y="41778"/>
        <a:ext cx="2322182" cy="1393309"/>
      </dsp:txXfrm>
    </dsp:sp>
    <dsp:sp modelId="{70F3553F-DCC8-4B22-BA89-3C7F32CC09FF}">
      <dsp:nvSpPr>
        <dsp:cNvPr id="0" name=""/>
        <dsp:cNvSpPr/>
      </dsp:nvSpPr>
      <dsp:spPr>
        <a:xfrm>
          <a:off x="8035118" y="692712"/>
          <a:ext cx="503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501" y="4572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273516" y="735762"/>
        <a:ext cx="26705" cy="5341"/>
      </dsp:txXfrm>
    </dsp:sp>
    <dsp:sp modelId="{9B06A831-DCD0-4E3E-8B36-4CA8917793C6}">
      <dsp:nvSpPr>
        <dsp:cNvPr id="0" name=""/>
        <dsp:cNvSpPr/>
      </dsp:nvSpPr>
      <dsp:spPr>
        <a:xfrm>
          <a:off x="5714735" y="41778"/>
          <a:ext cx="2322182" cy="13933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89" tIns="119441" rIns="113789" bIns="11944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 dirty="0"/>
            <a:t>Cardeza</a:t>
          </a:r>
          <a:endParaRPr lang="en-US" sz="3800" kern="1200" dirty="0"/>
        </a:p>
      </dsp:txBody>
      <dsp:txXfrm>
        <a:off x="5714735" y="41778"/>
        <a:ext cx="2322182" cy="1393309"/>
      </dsp:txXfrm>
    </dsp:sp>
    <dsp:sp modelId="{E0727046-71FB-451C-A546-BA3E0A88C6C1}">
      <dsp:nvSpPr>
        <dsp:cNvPr id="0" name=""/>
        <dsp:cNvSpPr/>
      </dsp:nvSpPr>
      <dsp:spPr>
        <a:xfrm>
          <a:off x="1163258" y="1433287"/>
          <a:ext cx="8568852" cy="503501"/>
        </a:xfrm>
        <a:custGeom>
          <a:avLst/>
          <a:gdLst/>
          <a:ahLst/>
          <a:cxnLst/>
          <a:rect l="0" t="0" r="0" b="0"/>
          <a:pathLst>
            <a:path>
              <a:moveTo>
                <a:pt x="8568852" y="0"/>
              </a:moveTo>
              <a:lnTo>
                <a:pt x="8568852" y="268850"/>
              </a:lnTo>
              <a:lnTo>
                <a:pt x="0" y="268850"/>
              </a:lnTo>
              <a:lnTo>
                <a:pt x="0" y="503501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233047" y="1682367"/>
        <a:ext cx="429274" cy="5341"/>
      </dsp:txXfrm>
    </dsp:sp>
    <dsp:sp modelId="{1B6D71E5-A7E2-46F6-BD9A-C8073320FA1A}">
      <dsp:nvSpPr>
        <dsp:cNvPr id="0" name=""/>
        <dsp:cNvSpPr/>
      </dsp:nvSpPr>
      <dsp:spPr>
        <a:xfrm>
          <a:off x="8571019" y="41778"/>
          <a:ext cx="2322182" cy="13933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89" tIns="119441" rIns="113789" bIns="11944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 dirty="0"/>
            <a:t>Hershey</a:t>
          </a:r>
          <a:endParaRPr lang="en-US" sz="3800" kern="1200" dirty="0"/>
        </a:p>
      </dsp:txBody>
      <dsp:txXfrm>
        <a:off x="8571019" y="41778"/>
        <a:ext cx="2322182" cy="1393309"/>
      </dsp:txXfrm>
    </dsp:sp>
    <dsp:sp modelId="{9023DA26-6FF1-4F93-A136-28AF9C4EC15E}">
      <dsp:nvSpPr>
        <dsp:cNvPr id="0" name=""/>
        <dsp:cNvSpPr/>
      </dsp:nvSpPr>
      <dsp:spPr>
        <a:xfrm>
          <a:off x="2322550" y="2620124"/>
          <a:ext cx="503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501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560948" y="2663173"/>
        <a:ext cx="26705" cy="5341"/>
      </dsp:txXfrm>
    </dsp:sp>
    <dsp:sp modelId="{68952742-B321-4484-AAFF-06BB66B81017}">
      <dsp:nvSpPr>
        <dsp:cNvPr id="0" name=""/>
        <dsp:cNvSpPr/>
      </dsp:nvSpPr>
      <dsp:spPr>
        <a:xfrm>
          <a:off x="2167" y="1969189"/>
          <a:ext cx="2322182" cy="13933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89" tIns="119441" rIns="113789" bIns="11944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 dirty="0"/>
            <a:t>VCU</a:t>
          </a:r>
          <a:endParaRPr lang="en-US" sz="3800" kern="1200" dirty="0"/>
        </a:p>
      </dsp:txBody>
      <dsp:txXfrm>
        <a:off x="2167" y="1969189"/>
        <a:ext cx="2322182" cy="1393309"/>
      </dsp:txXfrm>
    </dsp:sp>
    <dsp:sp modelId="{902D1758-DB35-45E0-A3B7-D09A8046D424}">
      <dsp:nvSpPr>
        <dsp:cNvPr id="0" name=""/>
        <dsp:cNvSpPr/>
      </dsp:nvSpPr>
      <dsp:spPr>
        <a:xfrm>
          <a:off x="5178834" y="2620124"/>
          <a:ext cx="503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501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17232" y="2663173"/>
        <a:ext cx="26705" cy="5341"/>
      </dsp:txXfrm>
    </dsp:sp>
    <dsp:sp modelId="{6BA459F4-3504-4A89-9CB1-FAA1CB748C7F}">
      <dsp:nvSpPr>
        <dsp:cNvPr id="0" name=""/>
        <dsp:cNvSpPr/>
      </dsp:nvSpPr>
      <dsp:spPr>
        <a:xfrm>
          <a:off x="2858451" y="1969189"/>
          <a:ext cx="2322182" cy="13933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89" tIns="119441" rIns="113789" bIns="11944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 dirty="0"/>
            <a:t>UVA</a:t>
          </a:r>
          <a:endParaRPr lang="en-US" sz="3800" kern="1200" dirty="0"/>
        </a:p>
      </dsp:txBody>
      <dsp:txXfrm>
        <a:off x="2858451" y="1969189"/>
        <a:ext cx="2322182" cy="1393309"/>
      </dsp:txXfrm>
    </dsp:sp>
    <dsp:sp modelId="{5E9D5BDE-BDF5-47F7-AFDC-78EC878E921E}">
      <dsp:nvSpPr>
        <dsp:cNvPr id="0" name=""/>
        <dsp:cNvSpPr/>
      </dsp:nvSpPr>
      <dsp:spPr>
        <a:xfrm>
          <a:off x="8035118" y="2620124"/>
          <a:ext cx="5035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501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273516" y="2663173"/>
        <a:ext cx="26705" cy="5341"/>
      </dsp:txXfrm>
    </dsp:sp>
    <dsp:sp modelId="{94CF9848-438A-4109-955E-2C94F26583FC}">
      <dsp:nvSpPr>
        <dsp:cNvPr id="0" name=""/>
        <dsp:cNvSpPr/>
      </dsp:nvSpPr>
      <dsp:spPr>
        <a:xfrm>
          <a:off x="5714735" y="1969189"/>
          <a:ext cx="2322182" cy="13933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89" tIns="119441" rIns="113789" bIns="11944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 dirty="0"/>
            <a:t>Western PA</a:t>
          </a:r>
          <a:endParaRPr lang="en-US" sz="3800" kern="1200" dirty="0"/>
        </a:p>
      </dsp:txBody>
      <dsp:txXfrm>
        <a:off x="5714735" y="1969189"/>
        <a:ext cx="2322182" cy="1393309"/>
      </dsp:txXfrm>
    </dsp:sp>
    <dsp:sp modelId="{A2099350-FBEE-437F-BF8E-CA98816EB00B}">
      <dsp:nvSpPr>
        <dsp:cNvPr id="0" name=""/>
        <dsp:cNvSpPr/>
      </dsp:nvSpPr>
      <dsp:spPr>
        <a:xfrm>
          <a:off x="8571019" y="1969189"/>
          <a:ext cx="2322182" cy="13933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89" tIns="119441" rIns="113789" bIns="119441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 dirty="0"/>
            <a:t>West VA Medical</a:t>
          </a:r>
          <a:endParaRPr lang="en-US" sz="3800" kern="1200" dirty="0"/>
        </a:p>
      </dsp:txBody>
      <dsp:txXfrm>
        <a:off x="8571019" y="1969189"/>
        <a:ext cx="2322182" cy="13933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565FD-079D-4608-97B5-25B8B7AA63FE}">
      <dsp:nvSpPr>
        <dsp:cNvPr id="0" name=""/>
        <dsp:cNvSpPr/>
      </dsp:nvSpPr>
      <dsp:spPr>
        <a:xfrm>
          <a:off x="4140705" y="1101"/>
          <a:ext cx="1775113" cy="1775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Region III leadership</a:t>
          </a:r>
          <a:endParaRPr lang="en-US" sz="900" kern="1200" dirty="0"/>
        </a:p>
      </dsp:txBody>
      <dsp:txXfrm>
        <a:off x="4584483" y="1101"/>
        <a:ext cx="887557" cy="1464468"/>
      </dsp:txXfrm>
    </dsp:sp>
    <dsp:sp modelId="{82EC6088-887A-47F5-B392-721F6496EF70}">
      <dsp:nvSpPr>
        <dsp:cNvPr id="0" name=""/>
        <dsp:cNvSpPr/>
      </dsp:nvSpPr>
      <dsp:spPr>
        <a:xfrm rot="3600000">
          <a:off x="5764782" y="938763"/>
          <a:ext cx="1775113" cy="1775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MAR Emi Project Committee</a:t>
          </a:r>
          <a:endParaRPr lang="en-US" sz="900" kern="1200" dirty="0"/>
        </a:p>
      </dsp:txBody>
      <dsp:txXfrm rot="-5400000">
        <a:off x="6054618" y="1304879"/>
        <a:ext cx="1464468" cy="887557"/>
      </dsp:txXfrm>
    </dsp:sp>
    <dsp:sp modelId="{13D3D024-7442-401C-88D8-150678146756}">
      <dsp:nvSpPr>
        <dsp:cNvPr id="0" name=""/>
        <dsp:cNvSpPr/>
      </dsp:nvSpPr>
      <dsp:spPr>
        <a:xfrm rot="7200000">
          <a:off x="5764782" y="2814085"/>
          <a:ext cx="1775113" cy="1775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MAR Community of Practice</a:t>
          </a:r>
          <a:endParaRPr lang="en-US" sz="900" kern="1200" dirty="0"/>
        </a:p>
      </dsp:txBody>
      <dsp:txXfrm rot="-5400000">
        <a:off x="6054618" y="3335524"/>
        <a:ext cx="1464468" cy="887557"/>
      </dsp:txXfrm>
    </dsp:sp>
    <dsp:sp modelId="{BE26FFF0-8C5D-4CBC-ABF4-1AB2884C8FCF}">
      <dsp:nvSpPr>
        <dsp:cNvPr id="0" name=""/>
        <dsp:cNvSpPr/>
      </dsp:nvSpPr>
      <dsp:spPr>
        <a:xfrm rot="10800000">
          <a:off x="4140705" y="3751747"/>
          <a:ext cx="1775113" cy="1775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HTC sites data coordinators and nursing support</a:t>
          </a:r>
          <a:endParaRPr lang="en-US" sz="900" kern="1200" dirty="0"/>
        </a:p>
      </dsp:txBody>
      <dsp:txXfrm rot="10800000">
        <a:off x="4584483" y="4062392"/>
        <a:ext cx="887557" cy="1464468"/>
      </dsp:txXfrm>
    </dsp:sp>
    <dsp:sp modelId="{9C5ED31E-E798-468C-9483-337BBA1BBF51}">
      <dsp:nvSpPr>
        <dsp:cNvPr id="0" name=""/>
        <dsp:cNvSpPr/>
      </dsp:nvSpPr>
      <dsp:spPr>
        <a:xfrm rot="14400000">
          <a:off x="2516627" y="2814085"/>
          <a:ext cx="1775113" cy="1775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Erika Martin</a:t>
          </a:r>
          <a:endParaRPr lang="en-US" sz="900" kern="1200" dirty="0"/>
        </a:p>
      </dsp:txBody>
      <dsp:txXfrm rot="5400000">
        <a:off x="2537437" y="3335524"/>
        <a:ext cx="1464468" cy="887557"/>
      </dsp:txXfrm>
    </dsp:sp>
    <dsp:sp modelId="{50F719E0-94DA-460E-A4FB-EA4A3297A37D}">
      <dsp:nvSpPr>
        <dsp:cNvPr id="0" name=""/>
        <dsp:cNvSpPr/>
      </dsp:nvSpPr>
      <dsp:spPr>
        <a:xfrm rot="18000000">
          <a:off x="2516627" y="938763"/>
          <a:ext cx="1775113" cy="1775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ATHN</a:t>
          </a:r>
        </a:p>
      </dsp:txBody>
      <dsp:txXfrm rot="5400000">
        <a:off x="2537437" y="1304879"/>
        <a:ext cx="1464468" cy="887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EAD92-7C03-4021-BC6B-117DDE4CCCFA}">
      <dsp:nvSpPr>
        <dsp:cNvPr id="0" name=""/>
        <dsp:cNvSpPr/>
      </dsp:nvSpPr>
      <dsp:spPr>
        <a:xfrm>
          <a:off x="0" y="962203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5F091-F9F8-431A-93E7-047B4561F095}">
      <dsp:nvSpPr>
        <dsp:cNvPr id="0" name=""/>
        <dsp:cNvSpPr/>
      </dsp:nvSpPr>
      <dsp:spPr>
        <a:xfrm>
          <a:off x="340480" y="1285660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3200" kern="1200" dirty="0">
              <a:latin typeface="Aptos" panose="02110004020202020204"/>
              <a:ea typeface="+mn-ea"/>
              <a:cs typeface="+mn-cs"/>
            </a:rPr>
            <a:t>58 unique patients</a:t>
          </a:r>
        </a:p>
      </dsp:txBody>
      <dsp:txXfrm>
        <a:off x="397472" y="1342652"/>
        <a:ext cx="2950338" cy="1831860"/>
      </dsp:txXfrm>
    </dsp:sp>
    <dsp:sp modelId="{A1DD52E3-D64F-41D8-AAEC-190A818336D9}">
      <dsp:nvSpPr>
        <dsp:cNvPr id="0" name=""/>
        <dsp:cNvSpPr/>
      </dsp:nvSpPr>
      <dsp:spPr>
        <a:xfrm>
          <a:off x="3745283" y="962203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B67F4-4BF6-43E3-BCEB-B6E6E5CD84D1}">
      <dsp:nvSpPr>
        <dsp:cNvPr id="0" name=""/>
        <dsp:cNvSpPr/>
      </dsp:nvSpPr>
      <dsp:spPr>
        <a:xfrm>
          <a:off x="4085763" y="1285660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3200" kern="1200" dirty="0">
              <a:latin typeface="Aptos" panose="02110004020202020204"/>
              <a:ea typeface="+mn-ea"/>
              <a:cs typeface="+mn-cs"/>
            </a:rPr>
            <a:t>Mild, moderate and severe diagnoses</a:t>
          </a:r>
        </a:p>
      </dsp:txBody>
      <dsp:txXfrm>
        <a:off x="4142755" y="1342652"/>
        <a:ext cx="2950338" cy="1831860"/>
      </dsp:txXfrm>
    </dsp:sp>
    <dsp:sp modelId="{32235FDB-3379-4A57-A7D5-C6D9BECF0844}">
      <dsp:nvSpPr>
        <dsp:cNvPr id="0" name=""/>
        <dsp:cNvSpPr/>
      </dsp:nvSpPr>
      <dsp:spPr>
        <a:xfrm>
          <a:off x="7490566" y="962203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BFCF7-1D3A-4196-85C6-8EF2287FCDE1}">
      <dsp:nvSpPr>
        <dsp:cNvPr id="0" name=""/>
        <dsp:cNvSpPr/>
      </dsp:nvSpPr>
      <dsp:spPr>
        <a:xfrm>
          <a:off x="7831047" y="1285660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3200" kern="1200" dirty="0">
              <a:latin typeface="Aptos" panose="02110004020202020204"/>
              <a:ea typeface="+mn-ea"/>
              <a:cs typeface="+mn-cs"/>
            </a:rPr>
            <a:t>16 current or history of inhibitor </a:t>
          </a:r>
        </a:p>
      </dsp:txBody>
      <dsp:txXfrm>
        <a:off x="7888039" y="1342652"/>
        <a:ext cx="2950338" cy="1831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B9C5D-072F-4BE4-B680-DC83DE262D85}">
      <dsp:nvSpPr>
        <dsp:cNvPr id="0" name=""/>
        <dsp:cNvSpPr/>
      </dsp:nvSpPr>
      <dsp:spPr>
        <a:xfrm>
          <a:off x="0" y="0"/>
          <a:ext cx="8947150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All male</a:t>
          </a:r>
        </a:p>
      </dsp:txBody>
      <dsp:txXfrm>
        <a:off x="0" y="1678304"/>
        <a:ext cx="8947150" cy="1678304"/>
      </dsp:txXfrm>
    </dsp:sp>
    <dsp:sp modelId="{DAF0D5CC-1460-4140-9DF6-DAE2C2BDD8EC}">
      <dsp:nvSpPr>
        <dsp:cNvPr id="0" name=""/>
        <dsp:cNvSpPr/>
      </dsp:nvSpPr>
      <dsp:spPr>
        <a:xfrm>
          <a:off x="3774980" y="251745"/>
          <a:ext cx="1397188" cy="13971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6296-29E8-443B-A644-B6B35FA7E0CF}">
      <dsp:nvSpPr>
        <dsp:cNvPr id="0" name=""/>
        <dsp:cNvSpPr/>
      </dsp:nvSpPr>
      <dsp:spPr>
        <a:xfrm>
          <a:off x="357885" y="3356609"/>
          <a:ext cx="8231378" cy="6293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A30BC-FF3D-4100-BEDC-7178EF9204B3}">
      <dsp:nvSpPr>
        <dsp:cNvPr id="0" name=""/>
        <dsp:cNvSpPr/>
      </dsp:nvSpPr>
      <dsp:spPr>
        <a:xfrm>
          <a:off x="85120" y="162"/>
          <a:ext cx="4596484" cy="291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5292C-A5E2-4979-ADE6-EEADCAA73F90}">
      <dsp:nvSpPr>
        <dsp:cNvPr id="0" name=""/>
        <dsp:cNvSpPr/>
      </dsp:nvSpPr>
      <dsp:spPr>
        <a:xfrm>
          <a:off x="595840" y="485346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0" i="0" kern="1200" dirty="0"/>
            <a:t>Range:  2- 85 years</a:t>
          </a:r>
          <a:endParaRPr lang="en-US" sz="5500" kern="1200" dirty="0"/>
        </a:p>
      </dsp:txBody>
      <dsp:txXfrm>
        <a:off x="681328" y="570834"/>
        <a:ext cx="4425508" cy="2747791"/>
      </dsp:txXfrm>
    </dsp:sp>
    <dsp:sp modelId="{6F30A672-F0BD-4A96-ACC0-993309BE4C06}">
      <dsp:nvSpPr>
        <dsp:cNvPr id="0" name=""/>
        <dsp:cNvSpPr/>
      </dsp:nvSpPr>
      <dsp:spPr>
        <a:xfrm>
          <a:off x="5703045" y="162"/>
          <a:ext cx="4596484" cy="291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23E9-87A7-4D4D-92AC-4B06753FFC2C}">
      <dsp:nvSpPr>
        <dsp:cNvPr id="0" name=""/>
        <dsp:cNvSpPr/>
      </dsp:nvSpPr>
      <dsp:spPr>
        <a:xfrm>
          <a:off x="6213765" y="485346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0" i="0" kern="1200" dirty="0"/>
            <a:t>42% under age 21 years</a:t>
          </a:r>
          <a:endParaRPr lang="en-US" sz="5500" kern="1200" dirty="0"/>
        </a:p>
      </dsp:txBody>
      <dsp:txXfrm>
        <a:off x="6299253" y="570834"/>
        <a:ext cx="4425508" cy="27477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DFE5B-2AD9-438E-BE8E-A61939F63132}">
      <dsp:nvSpPr>
        <dsp:cNvPr id="0" name=""/>
        <dsp:cNvSpPr/>
      </dsp:nvSpPr>
      <dsp:spPr>
        <a:xfrm>
          <a:off x="3124892" y="1608207"/>
          <a:ext cx="1710088" cy="59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792"/>
              </a:lnTo>
              <a:lnTo>
                <a:pt x="1710088" y="296792"/>
              </a:lnTo>
              <a:lnTo>
                <a:pt x="1710088" y="593584"/>
              </a:lnTo>
            </a:path>
          </a:pathLst>
        </a:custGeom>
        <a:noFill/>
        <a:ln w="952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BDEB1-A19A-4FD9-A645-239A4637E9FB}">
      <dsp:nvSpPr>
        <dsp:cNvPr id="0" name=""/>
        <dsp:cNvSpPr/>
      </dsp:nvSpPr>
      <dsp:spPr>
        <a:xfrm>
          <a:off x="1414803" y="1608207"/>
          <a:ext cx="1710088" cy="593584"/>
        </a:xfrm>
        <a:custGeom>
          <a:avLst/>
          <a:gdLst/>
          <a:ahLst/>
          <a:cxnLst/>
          <a:rect l="0" t="0" r="0" b="0"/>
          <a:pathLst>
            <a:path>
              <a:moveTo>
                <a:pt x="1710088" y="0"/>
              </a:moveTo>
              <a:lnTo>
                <a:pt x="1710088" y="296792"/>
              </a:lnTo>
              <a:lnTo>
                <a:pt x="0" y="296792"/>
              </a:lnTo>
              <a:lnTo>
                <a:pt x="0" y="593584"/>
              </a:lnTo>
            </a:path>
          </a:pathLst>
        </a:custGeom>
        <a:noFill/>
        <a:ln w="952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5401A-CB46-4D6C-B467-C8A711743634}">
      <dsp:nvSpPr>
        <dsp:cNvPr id="0" name=""/>
        <dsp:cNvSpPr/>
      </dsp:nvSpPr>
      <dsp:spPr>
        <a:xfrm>
          <a:off x="1711595" y="194910"/>
          <a:ext cx="2826592" cy="1413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74 Surgeries	</a:t>
          </a:r>
        </a:p>
      </dsp:txBody>
      <dsp:txXfrm>
        <a:off x="1711595" y="194910"/>
        <a:ext cx="2826592" cy="1413296"/>
      </dsp:txXfrm>
    </dsp:sp>
    <dsp:sp modelId="{72D3BC1D-EAC2-424F-97DB-7B1A0CC45C19}">
      <dsp:nvSpPr>
        <dsp:cNvPr id="0" name=""/>
        <dsp:cNvSpPr/>
      </dsp:nvSpPr>
      <dsp:spPr>
        <a:xfrm>
          <a:off x="1506" y="2201791"/>
          <a:ext cx="2826592" cy="1413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21 Major	</a:t>
          </a:r>
        </a:p>
      </dsp:txBody>
      <dsp:txXfrm>
        <a:off x="1506" y="2201791"/>
        <a:ext cx="2826592" cy="1413296"/>
      </dsp:txXfrm>
    </dsp:sp>
    <dsp:sp modelId="{9096E6F7-1A4C-4795-A944-241C5D669C62}">
      <dsp:nvSpPr>
        <dsp:cNvPr id="0" name=""/>
        <dsp:cNvSpPr/>
      </dsp:nvSpPr>
      <dsp:spPr>
        <a:xfrm>
          <a:off x="3421684" y="2201791"/>
          <a:ext cx="2826592" cy="141329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53 Minor</a:t>
          </a:r>
        </a:p>
      </dsp:txBody>
      <dsp:txXfrm>
        <a:off x="3421684" y="2201791"/>
        <a:ext cx="2826592" cy="14132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D30CA-7E57-4AB2-80A8-24D4D9E17C6E}">
      <dsp:nvSpPr>
        <dsp:cNvPr id="0" name=""/>
        <dsp:cNvSpPr/>
      </dsp:nvSpPr>
      <dsp:spPr>
        <a:xfrm>
          <a:off x="7658248" y="3502722"/>
          <a:ext cx="307829" cy="94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010"/>
              </a:lnTo>
              <a:lnTo>
                <a:pt x="151959" y="466010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2D4F5-8A51-4E4F-919B-5BA2485168FE}">
      <dsp:nvSpPr>
        <dsp:cNvPr id="0" name=""/>
        <dsp:cNvSpPr/>
      </dsp:nvSpPr>
      <dsp:spPr>
        <a:xfrm>
          <a:off x="7237547" y="2045661"/>
          <a:ext cx="1241580" cy="430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71"/>
              </a:lnTo>
              <a:lnTo>
                <a:pt x="612904" y="106371"/>
              </a:lnTo>
              <a:lnTo>
                <a:pt x="612904" y="212743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A5A52-DAC2-4981-BA47-C7F636278AB7}">
      <dsp:nvSpPr>
        <dsp:cNvPr id="0" name=""/>
        <dsp:cNvSpPr/>
      </dsp:nvSpPr>
      <dsp:spPr>
        <a:xfrm>
          <a:off x="5175087" y="3502722"/>
          <a:ext cx="307829" cy="94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010"/>
              </a:lnTo>
              <a:lnTo>
                <a:pt x="151959" y="466010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48D65-4369-4D58-AEE6-1B853EFECF8C}">
      <dsp:nvSpPr>
        <dsp:cNvPr id="0" name=""/>
        <dsp:cNvSpPr/>
      </dsp:nvSpPr>
      <dsp:spPr>
        <a:xfrm>
          <a:off x="5995967" y="2045661"/>
          <a:ext cx="1241580" cy="430961"/>
        </a:xfrm>
        <a:custGeom>
          <a:avLst/>
          <a:gdLst/>
          <a:ahLst/>
          <a:cxnLst/>
          <a:rect l="0" t="0" r="0" b="0"/>
          <a:pathLst>
            <a:path>
              <a:moveTo>
                <a:pt x="612904" y="0"/>
              </a:moveTo>
              <a:lnTo>
                <a:pt x="612904" y="106371"/>
              </a:lnTo>
              <a:lnTo>
                <a:pt x="0" y="106371"/>
              </a:lnTo>
              <a:lnTo>
                <a:pt x="0" y="212743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AF029-9054-4598-A9C7-F1C5FA18B7D2}">
      <dsp:nvSpPr>
        <dsp:cNvPr id="0" name=""/>
        <dsp:cNvSpPr/>
      </dsp:nvSpPr>
      <dsp:spPr>
        <a:xfrm>
          <a:off x="4754387" y="588600"/>
          <a:ext cx="2483160" cy="430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71"/>
              </a:lnTo>
              <a:lnTo>
                <a:pt x="1225809" y="106371"/>
              </a:lnTo>
              <a:lnTo>
                <a:pt x="1225809" y="212743"/>
              </a:lnTo>
            </a:path>
          </a:pathLst>
        </a:custGeom>
        <a:noFill/>
        <a:ln w="635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DC12985-1AAB-41CB-AD6A-6D5A3B49AF83}">
      <dsp:nvSpPr>
        <dsp:cNvPr id="0" name=""/>
        <dsp:cNvSpPr/>
      </dsp:nvSpPr>
      <dsp:spPr>
        <a:xfrm>
          <a:off x="2691927" y="3502722"/>
          <a:ext cx="307829" cy="94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010"/>
              </a:lnTo>
              <a:lnTo>
                <a:pt x="151959" y="466010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DA06-0655-4937-9605-9892786D7140}">
      <dsp:nvSpPr>
        <dsp:cNvPr id="0" name=""/>
        <dsp:cNvSpPr/>
      </dsp:nvSpPr>
      <dsp:spPr>
        <a:xfrm>
          <a:off x="2271227" y="2045661"/>
          <a:ext cx="1241580" cy="430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71"/>
              </a:lnTo>
              <a:lnTo>
                <a:pt x="612904" y="106371"/>
              </a:lnTo>
              <a:lnTo>
                <a:pt x="612904" y="212743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CF6E6-A835-419A-B21C-97E3FD6035F8}">
      <dsp:nvSpPr>
        <dsp:cNvPr id="0" name=""/>
        <dsp:cNvSpPr/>
      </dsp:nvSpPr>
      <dsp:spPr>
        <a:xfrm>
          <a:off x="208767" y="3502722"/>
          <a:ext cx="307829" cy="94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010"/>
              </a:lnTo>
              <a:lnTo>
                <a:pt x="151959" y="466010"/>
              </a:lnTo>
            </a:path>
          </a:pathLst>
        </a:custGeo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5156A-3D29-4316-98C4-BC3316A68248}">
      <dsp:nvSpPr>
        <dsp:cNvPr id="0" name=""/>
        <dsp:cNvSpPr/>
      </dsp:nvSpPr>
      <dsp:spPr>
        <a:xfrm>
          <a:off x="1029646" y="2045661"/>
          <a:ext cx="1241580" cy="430961"/>
        </a:xfrm>
        <a:custGeom>
          <a:avLst/>
          <a:gdLst/>
          <a:ahLst/>
          <a:cxnLst/>
          <a:rect l="0" t="0" r="0" b="0"/>
          <a:pathLst>
            <a:path>
              <a:moveTo>
                <a:pt x="612904" y="0"/>
              </a:moveTo>
              <a:lnTo>
                <a:pt x="612904" y="106371"/>
              </a:lnTo>
              <a:lnTo>
                <a:pt x="0" y="106371"/>
              </a:lnTo>
              <a:lnTo>
                <a:pt x="0" y="212743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0C7D0-8480-4FE3-A7FE-3FD5B4E9A723}">
      <dsp:nvSpPr>
        <dsp:cNvPr id="0" name=""/>
        <dsp:cNvSpPr/>
      </dsp:nvSpPr>
      <dsp:spPr>
        <a:xfrm>
          <a:off x="2271227" y="588600"/>
          <a:ext cx="2483160" cy="430961"/>
        </a:xfrm>
        <a:custGeom>
          <a:avLst/>
          <a:gdLst/>
          <a:ahLst/>
          <a:cxnLst/>
          <a:rect l="0" t="0" r="0" b="0"/>
          <a:pathLst>
            <a:path>
              <a:moveTo>
                <a:pt x="1225809" y="0"/>
              </a:moveTo>
              <a:lnTo>
                <a:pt x="1225809" y="106371"/>
              </a:lnTo>
              <a:lnTo>
                <a:pt x="0" y="106371"/>
              </a:lnTo>
              <a:lnTo>
                <a:pt x="0" y="212743"/>
              </a:lnTo>
            </a:path>
          </a:pathLst>
        </a:custGeom>
        <a:noFill/>
        <a:ln w="635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5D894C5-C5F9-4A79-A7C3-456C063C853B}">
      <dsp:nvSpPr>
        <dsp:cNvPr id="0" name=""/>
        <dsp:cNvSpPr/>
      </dsp:nvSpPr>
      <dsp:spPr>
        <a:xfrm>
          <a:off x="3969749" y="28268"/>
          <a:ext cx="1569275" cy="560332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N=21</a:t>
          </a:r>
        </a:p>
      </dsp:txBody>
      <dsp:txXfrm>
        <a:off x="3969749" y="28268"/>
        <a:ext cx="1569275" cy="560332"/>
      </dsp:txXfrm>
    </dsp:sp>
    <dsp:sp modelId="{2BD26C5D-461A-4260-AFFD-8EA0CB843D12}">
      <dsp:nvSpPr>
        <dsp:cNvPr id="0" name=""/>
        <dsp:cNvSpPr/>
      </dsp:nvSpPr>
      <dsp:spPr>
        <a:xfrm>
          <a:off x="1245127" y="1019562"/>
          <a:ext cx="2052198" cy="1026099"/>
        </a:xfrm>
        <a:prstGeom prst="rect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Orthopedic n=14</a:t>
          </a:r>
        </a:p>
      </dsp:txBody>
      <dsp:txXfrm>
        <a:off x="1245127" y="1019562"/>
        <a:ext cx="2052198" cy="1026099"/>
      </dsp:txXfrm>
    </dsp:sp>
    <dsp:sp modelId="{881A59BF-7487-4D22-B294-FD06AF2FA158}">
      <dsp:nvSpPr>
        <dsp:cNvPr id="0" name=""/>
        <dsp:cNvSpPr/>
      </dsp:nvSpPr>
      <dsp:spPr>
        <a:xfrm>
          <a:off x="3547" y="2476623"/>
          <a:ext cx="2052198" cy="1026099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All used factor</a:t>
          </a:r>
        </a:p>
      </dsp:txBody>
      <dsp:txXfrm>
        <a:off x="3547" y="2476623"/>
        <a:ext cx="2052198" cy="1026099"/>
      </dsp:txXfrm>
    </dsp:sp>
    <dsp:sp modelId="{B40BE5C6-25FE-434C-9029-E215F99287A7}">
      <dsp:nvSpPr>
        <dsp:cNvPr id="0" name=""/>
        <dsp:cNvSpPr/>
      </dsp:nvSpPr>
      <dsp:spPr>
        <a:xfrm>
          <a:off x="516597" y="3933684"/>
          <a:ext cx="2052198" cy="1026099"/>
        </a:xfrm>
        <a:prstGeom prst="rect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8-day average (1-15 range)</a:t>
          </a:r>
          <a:endParaRPr lang="en-US" sz="2300" kern="1200" baseline="0" dirty="0">
            <a:ln>
              <a:noFill/>
            </a:ln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sp:txBody>
      <dsp:txXfrm>
        <a:off x="516597" y="3933684"/>
        <a:ext cx="2052198" cy="1026099"/>
      </dsp:txXfrm>
    </dsp:sp>
    <dsp:sp modelId="{FC3ECB8F-C433-42BD-9FF9-3F0D33074F12}">
      <dsp:nvSpPr>
        <dsp:cNvPr id="0" name=""/>
        <dsp:cNvSpPr/>
      </dsp:nvSpPr>
      <dsp:spPr>
        <a:xfrm>
          <a:off x="2486707" y="2476623"/>
          <a:ext cx="2052198" cy="1026099"/>
        </a:xfrm>
        <a:prstGeom prst="rect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One used antifibrinolytic</a:t>
          </a:r>
        </a:p>
      </dsp:txBody>
      <dsp:txXfrm>
        <a:off x="2486707" y="2476623"/>
        <a:ext cx="2052198" cy="1026099"/>
      </dsp:txXfrm>
    </dsp:sp>
    <dsp:sp modelId="{64E4E996-0F7A-4AA4-88F5-905C93151028}">
      <dsp:nvSpPr>
        <dsp:cNvPr id="0" name=""/>
        <dsp:cNvSpPr/>
      </dsp:nvSpPr>
      <dsp:spPr>
        <a:xfrm>
          <a:off x="2999757" y="3933684"/>
          <a:ext cx="2052198" cy="1026099"/>
        </a:xfrm>
        <a:prstGeom prst="rect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One day</a:t>
          </a:r>
        </a:p>
      </dsp:txBody>
      <dsp:txXfrm>
        <a:off x="2999757" y="3933684"/>
        <a:ext cx="2052198" cy="1026099"/>
      </dsp:txXfrm>
    </dsp:sp>
    <dsp:sp modelId="{34FF1C32-9849-4BE3-BF27-B9D008B328B5}">
      <dsp:nvSpPr>
        <dsp:cNvPr id="0" name=""/>
        <dsp:cNvSpPr/>
      </dsp:nvSpPr>
      <dsp:spPr>
        <a:xfrm>
          <a:off x="6211448" y="1019562"/>
          <a:ext cx="2052198" cy="102609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Other n=7</a:t>
          </a:r>
        </a:p>
      </dsp:txBody>
      <dsp:txXfrm>
        <a:off x="6211448" y="1019562"/>
        <a:ext cx="2052198" cy="1026099"/>
      </dsp:txXfrm>
    </dsp:sp>
    <dsp:sp modelId="{710A7D2C-2974-4337-B04A-82D3373C96DB}">
      <dsp:nvSpPr>
        <dsp:cNvPr id="0" name=""/>
        <dsp:cNvSpPr/>
      </dsp:nvSpPr>
      <dsp:spPr>
        <a:xfrm>
          <a:off x="4969868" y="2476623"/>
          <a:ext cx="2052198" cy="1026099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All used factor</a:t>
          </a:r>
        </a:p>
      </dsp:txBody>
      <dsp:txXfrm>
        <a:off x="4969868" y="2476623"/>
        <a:ext cx="2052198" cy="1026099"/>
      </dsp:txXfrm>
    </dsp:sp>
    <dsp:sp modelId="{3C04A1D9-427C-43BD-80FB-7247C8F230FF}">
      <dsp:nvSpPr>
        <dsp:cNvPr id="0" name=""/>
        <dsp:cNvSpPr/>
      </dsp:nvSpPr>
      <dsp:spPr>
        <a:xfrm>
          <a:off x="5482917" y="3933684"/>
          <a:ext cx="2052198" cy="1026099"/>
        </a:xfrm>
        <a:prstGeom prst="rect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6-day average (2-14 day range) </a:t>
          </a:r>
        </a:p>
      </dsp:txBody>
      <dsp:txXfrm>
        <a:off x="5482917" y="3933684"/>
        <a:ext cx="2052198" cy="1026099"/>
      </dsp:txXfrm>
    </dsp:sp>
    <dsp:sp modelId="{28C6169C-F256-4162-977D-0CC72E5AD646}">
      <dsp:nvSpPr>
        <dsp:cNvPr id="0" name=""/>
        <dsp:cNvSpPr/>
      </dsp:nvSpPr>
      <dsp:spPr>
        <a:xfrm>
          <a:off x="7453028" y="2476623"/>
          <a:ext cx="2052198" cy="1026099"/>
        </a:xfrm>
        <a:prstGeom prst="rect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43% used antifibrinolytics</a:t>
          </a:r>
        </a:p>
      </dsp:txBody>
      <dsp:txXfrm>
        <a:off x="7453028" y="2476623"/>
        <a:ext cx="2052198" cy="1026099"/>
      </dsp:txXfrm>
    </dsp:sp>
    <dsp:sp modelId="{BDD8E966-4F5D-4321-93A4-602C0E45F35F}">
      <dsp:nvSpPr>
        <dsp:cNvPr id="0" name=""/>
        <dsp:cNvSpPr/>
      </dsp:nvSpPr>
      <dsp:spPr>
        <a:xfrm>
          <a:off x="7966077" y="3933684"/>
          <a:ext cx="2052198" cy="1026099"/>
        </a:xfrm>
        <a:prstGeom prst="rect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 day average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n>
                <a:noFill/>
              </a:ln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(4-7 day range)</a:t>
          </a:r>
        </a:p>
      </dsp:txBody>
      <dsp:txXfrm>
        <a:off x="7966077" y="3933684"/>
        <a:ext cx="2052198" cy="10260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9610D-55EE-431D-8454-6EEECF681127}">
      <dsp:nvSpPr>
        <dsp:cNvPr id="0" name=""/>
        <dsp:cNvSpPr/>
      </dsp:nvSpPr>
      <dsp:spPr>
        <a:xfrm>
          <a:off x="7058336" y="1982020"/>
          <a:ext cx="245168" cy="1912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387"/>
              </a:lnTo>
              <a:lnTo>
                <a:pt x="119665" y="933387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48D65-4369-4D58-AEE6-1B853EFECF8C}">
      <dsp:nvSpPr>
        <dsp:cNvPr id="0" name=""/>
        <dsp:cNvSpPr/>
      </dsp:nvSpPr>
      <dsp:spPr>
        <a:xfrm>
          <a:off x="7058336" y="1982020"/>
          <a:ext cx="245168" cy="75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72"/>
              </a:lnTo>
              <a:lnTo>
                <a:pt x="119665" y="36697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AF029-9054-4598-A9C7-F1C5FA18B7D2}">
      <dsp:nvSpPr>
        <dsp:cNvPr id="0" name=""/>
        <dsp:cNvSpPr/>
      </dsp:nvSpPr>
      <dsp:spPr>
        <a:xfrm>
          <a:off x="4745583" y="821557"/>
          <a:ext cx="2966535" cy="343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65"/>
              </a:lnTo>
              <a:lnTo>
                <a:pt x="1447947" y="83765"/>
              </a:lnTo>
              <a:lnTo>
                <a:pt x="1447947" y="167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E3804-9CAA-4EA5-A66D-F670FC2CE4AC}">
      <dsp:nvSpPr>
        <dsp:cNvPr id="0" name=""/>
        <dsp:cNvSpPr/>
      </dsp:nvSpPr>
      <dsp:spPr>
        <a:xfrm>
          <a:off x="5080646" y="1982020"/>
          <a:ext cx="245168" cy="3072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802"/>
              </a:lnTo>
              <a:lnTo>
                <a:pt x="119665" y="149980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F97BD-03A2-4F07-8AD4-089D2E7C8BCA}">
      <dsp:nvSpPr>
        <dsp:cNvPr id="0" name=""/>
        <dsp:cNvSpPr/>
      </dsp:nvSpPr>
      <dsp:spPr>
        <a:xfrm>
          <a:off x="5080646" y="1982020"/>
          <a:ext cx="245168" cy="1912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387"/>
              </a:lnTo>
              <a:lnTo>
                <a:pt x="119665" y="933387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DB0F8-BDD7-4325-BB78-AF1B0103BB20}">
      <dsp:nvSpPr>
        <dsp:cNvPr id="0" name=""/>
        <dsp:cNvSpPr/>
      </dsp:nvSpPr>
      <dsp:spPr>
        <a:xfrm>
          <a:off x="5080646" y="1982020"/>
          <a:ext cx="245168" cy="75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72"/>
              </a:lnTo>
              <a:lnTo>
                <a:pt x="119665" y="36697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15ED8-A4D2-418F-ADFC-08D538571E8A}">
      <dsp:nvSpPr>
        <dsp:cNvPr id="0" name=""/>
        <dsp:cNvSpPr/>
      </dsp:nvSpPr>
      <dsp:spPr>
        <a:xfrm>
          <a:off x="4745583" y="821557"/>
          <a:ext cx="988845" cy="343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65"/>
              </a:lnTo>
              <a:lnTo>
                <a:pt x="482649" y="83765"/>
              </a:lnTo>
              <a:lnTo>
                <a:pt x="482649" y="167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47678-34DB-4944-A4DC-F14203006F34}">
      <dsp:nvSpPr>
        <dsp:cNvPr id="0" name=""/>
        <dsp:cNvSpPr/>
      </dsp:nvSpPr>
      <dsp:spPr>
        <a:xfrm>
          <a:off x="3102956" y="1982020"/>
          <a:ext cx="245168" cy="3072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802"/>
              </a:lnTo>
              <a:lnTo>
                <a:pt x="119665" y="149980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8AA3A-EA03-4C0A-AE3F-9C2EA8AE66B5}">
      <dsp:nvSpPr>
        <dsp:cNvPr id="0" name=""/>
        <dsp:cNvSpPr/>
      </dsp:nvSpPr>
      <dsp:spPr>
        <a:xfrm>
          <a:off x="3102956" y="1982020"/>
          <a:ext cx="245168" cy="1912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387"/>
              </a:lnTo>
              <a:lnTo>
                <a:pt x="119665" y="933387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8BEB4-3AB1-4742-AAC4-9347FB34A8F8}">
      <dsp:nvSpPr>
        <dsp:cNvPr id="0" name=""/>
        <dsp:cNvSpPr/>
      </dsp:nvSpPr>
      <dsp:spPr>
        <a:xfrm>
          <a:off x="3102956" y="1982020"/>
          <a:ext cx="245168" cy="75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72"/>
              </a:lnTo>
              <a:lnTo>
                <a:pt x="119665" y="36697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5EE7C-E5A2-498E-9BF7-3B68653DE1FC}">
      <dsp:nvSpPr>
        <dsp:cNvPr id="0" name=""/>
        <dsp:cNvSpPr/>
      </dsp:nvSpPr>
      <dsp:spPr>
        <a:xfrm>
          <a:off x="3756738" y="821557"/>
          <a:ext cx="988845" cy="343235"/>
        </a:xfrm>
        <a:custGeom>
          <a:avLst/>
          <a:gdLst/>
          <a:ahLst/>
          <a:cxnLst/>
          <a:rect l="0" t="0" r="0" b="0"/>
          <a:pathLst>
            <a:path>
              <a:moveTo>
                <a:pt x="482649" y="0"/>
              </a:moveTo>
              <a:lnTo>
                <a:pt x="482649" y="83765"/>
              </a:lnTo>
              <a:lnTo>
                <a:pt x="0" y="83765"/>
              </a:lnTo>
              <a:lnTo>
                <a:pt x="0" y="167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5E212-9B31-4B2D-A3D5-6265C8754A01}">
      <dsp:nvSpPr>
        <dsp:cNvPr id="0" name=""/>
        <dsp:cNvSpPr/>
      </dsp:nvSpPr>
      <dsp:spPr>
        <a:xfrm>
          <a:off x="1125266" y="1982020"/>
          <a:ext cx="245168" cy="1912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387"/>
              </a:lnTo>
              <a:lnTo>
                <a:pt x="119665" y="933387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60AA6-C402-4418-B8DA-DF3A123481E3}">
      <dsp:nvSpPr>
        <dsp:cNvPr id="0" name=""/>
        <dsp:cNvSpPr/>
      </dsp:nvSpPr>
      <dsp:spPr>
        <a:xfrm>
          <a:off x="1125266" y="1982020"/>
          <a:ext cx="245168" cy="75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72"/>
              </a:lnTo>
              <a:lnTo>
                <a:pt x="119665" y="366972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0C7D0-8480-4FE3-A7FE-3FD5B4E9A723}">
      <dsp:nvSpPr>
        <dsp:cNvPr id="0" name=""/>
        <dsp:cNvSpPr/>
      </dsp:nvSpPr>
      <dsp:spPr>
        <a:xfrm>
          <a:off x="1779047" y="821557"/>
          <a:ext cx="2966535" cy="343235"/>
        </a:xfrm>
        <a:custGeom>
          <a:avLst/>
          <a:gdLst/>
          <a:ahLst/>
          <a:cxnLst/>
          <a:rect l="0" t="0" r="0" b="0"/>
          <a:pathLst>
            <a:path>
              <a:moveTo>
                <a:pt x="1447947" y="0"/>
              </a:moveTo>
              <a:lnTo>
                <a:pt x="1447947" y="83765"/>
              </a:lnTo>
              <a:lnTo>
                <a:pt x="0" y="83765"/>
              </a:lnTo>
              <a:lnTo>
                <a:pt x="0" y="167531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894C5-C5F9-4A79-A7C3-456C063C853B}">
      <dsp:nvSpPr>
        <dsp:cNvPr id="0" name=""/>
        <dsp:cNvSpPr/>
      </dsp:nvSpPr>
      <dsp:spPr>
        <a:xfrm>
          <a:off x="3396340" y="4330"/>
          <a:ext cx="2698484" cy="817227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N= 53 </a:t>
          </a:r>
        </a:p>
      </dsp:txBody>
      <dsp:txXfrm>
        <a:off x="3396340" y="4330"/>
        <a:ext cx="2698484" cy="817227"/>
      </dsp:txXfrm>
    </dsp:sp>
    <dsp:sp modelId="{2BD26C5D-461A-4260-AFFD-8EA0CB843D12}">
      <dsp:nvSpPr>
        <dsp:cNvPr id="0" name=""/>
        <dsp:cNvSpPr/>
      </dsp:nvSpPr>
      <dsp:spPr>
        <a:xfrm>
          <a:off x="961820" y="1164793"/>
          <a:ext cx="1634454" cy="817227"/>
        </a:xfrm>
        <a:prstGeom prst="rect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Scopes n=13</a:t>
          </a:r>
        </a:p>
      </dsp:txBody>
      <dsp:txXfrm>
        <a:off x="961820" y="1164793"/>
        <a:ext cx="1634454" cy="817227"/>
      </dsp:txXfrm>
    </dsp:sp>
    <dsp:sp modelId="{78105D4B-7517-4511-B274-37C8735D4A30}">
      <dsp:nvSpPr>
        <dsp:cNvPr id="0" name=""/>
        <dsp:cNvSpPr/>
      </dsp:nvSpPr>
      <dsp:spPr>
        <a:xfrm>
          <a:off x="1370434" y="2325255"/>
          <a:ext cx="1634454" cy="817227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77% factor or bypass (1.5 d average;1-4 day range )</a:t>
          </a:r>
        </a:p>
      </dsp:txBody>
      <dsp:txXfrm>
        <a:off x="1370434" y="2325255"/>
        <a:ext cx="1634454" cy="817227"/>
      </dsp:txXfrm>
    </dsp:sp>
    <dsp:sp modelId="{06175E5E-4905-44DF-B442-5F741E42CA55}">
      <dsp:nvSpPr>
        <dsp:cNvPr id="0" name=""/>
        <dsp:cNvSpPr/>
      </dsp:nvSpPr>
      <dsp:spPr>
        <a:xfrm>
          <a:off x="1370434" y="3485718"/>
          <a:ext cx="1634454" cy="817227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61% used antifibrinolytic ( 5 d average;1-7 d range)</a:t>
          </a:r>
        </a:p>
      </dsp:txBody>
      <dsp:txXfrm>
        <a:off x="1370434" y="3485718"/>
        <a:ext cx="1634454" cy="817227"/>
      </dsp:txXfrm>
    </dsp:sp>
    <dsp:sp modelId="{B497EB2C-F97B-4541-9F5B-31B5EAD05069}">
      <dsp:nvSpPr>
        <dsp:cNvPr id="0" name=""/>
        <dsp:cNvSpPr/>
      </dsp:nvSpPr>
      <dsp:spPr>
        <a:xfrm>
          <a:off x="2939510" y="1164793"/>
          <a:ext cx="1634454" cy="817227"/>
        </a:xfrm>
        <a:prstGeom prst="rect">
          <a:avLst/>
        </a:prstGeom>
        <a:solidFill>
          <a:srgbClr val="81ADD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Dental n=24</a:t>
          </a:r>
        </a:p>
      </dsp:txBody>
      <dsp:txXfrm>
        <a:off x="2939510" y="1164793"/>
        <a:ext cx="1634454" cy="817227"/>
      </dsp:txXfrm>
    </dsp:sp>
    <dsp:sp modelId="{0427701D-F09F-4B88-AA33-F8F0517C83B4}">
      <dsp:nvSpPr>
        <dsp:cNvPr id="0" name=""/>
        <dsp:cNvSpPr/>
      </dsp:nvSpPr>
      <dsp:spPr>
        <a:xfrm>
          <a:off x="3348124" y="2325255"/>
          <a:ext cx="1634454" cy="817227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67% factor (1 d average; 1-3 day range)</a:t>
          </a:r>
        </a:p>
      </dsp:txBody>
      <dsp:txXfrm>
        <a:off x="3348124" y="2325255"/>
        <a:ext cx="1634454" cy="817227"/>
      </dsp:txXfrm>
    </dsp:sp>
    <dsp:sp modelId="{20A7A6BE-9A47-4089-B106-39EB75556498}">
      <dsp:nvSpPr>
        <dsp:cNvPr id="0" name=""/>
        <dsp:cNvSpPr/>
      </dsp:nvSpPr>
      <dsp:spPr>
        <a:xfrm>
          <a:off x="3348124" y="3485718"/>
          <a:ext cx="1634454" cy="817227"/>
        </a:xfrm>
        <a:prstGeom prst="rect">
          <a:avLst/>
        </a:prstGeom>
        <a:solidFill>
          <a:srgbClr val="DC393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67% antifibrinolytics (2.6 average; 1-5 day range) </a:t>
          </a:r>
        </a:p>
      </dsp:txBody>
      <dsp:txXfrm>
        <a:off x="3348124" y="3485718"/>
        <a:ext cx="1634454" cy="817227"/>
      </dsp:txXfrm>
    </dsp:sp>
    <dsp:sp modelId="{8EB41F76-E4BB-4692-A786-B332E8F4F5B9}">
      <dsp:nvSpPr>
        <dsp:cNvPr id="0" name=""/>
        <dsp:cNvSpPr/>
      </dsp:nvSpPr>
      <dsp:spPr>
        <a:xfrm>
          <a:off x="3348124" y="4646181"/>
          <a:ext cx="1634454" cy="817227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8.3% no treatment</a:t>
          </a:r>
        </a:p>
      </dsp:txBody>
      <dsp:txXfrm>
        <a:off x="3348124" y="4646181"/>
        <a:ext cx="1634454" cy="817227"/>
      </dsp:txXfrm>
    </dsp:sp>
    <dsp:sp modelId="{61897611-5974-43E1-9093-B4150E5CB2A4}">
      <dsp:nvSpPr>
        <dsp:cNvPr id="0" name=""/>
        <dsp:cNvSpPr/>
      </dsp:nvSpPr>
      <dsp:spPr>
        <a:xfrm>
          <a:off x="4917200" y="1164793"/>
          <a:ext cx="1634454" cy="817227"/>
        </a:xfrm>
        <a:prstGeom prst="rect">
          <a:avLst/>
        </a:prstGeom>
        <a:solidFill>
          <a:srgbClr val="E32F3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Other n=15</a:t>
          </a:r>
        </a:p>
      </dsp:txBody>
      <dsp:txXfrm>
        <a:off x="4917200" y="1164793"/>
        <a:ext cx="1634454" cy="817227"/>
      </dsp:txXfrm>
    </dsp:sp>
    <dsp:sp modelId="{6C7316F8-86A8-497E-88E5-83CBFBF30DE2}">
      <dsp:nvSpPr>
        <dsp:cNvPr id="0" name=""/>
        <dsp:cNvSpPr/>
      </dsp:nvSpPr>
      <dsp:spPr>
        <a:xfrm>
          <a:off x="5325814" y="2325255"/>
          <a:ext cx="1634454" cy="817227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93% factor (2.5d average; 1-7 d range)</a:t>
          </a:r>
        </a:p>
      </dsp:txBody>
      <dsp:txXfrm>
        <a:off x="5325814" y="2325255"/>
        <a:ext cx="1634454" cy="817227"/>
      </dsp:txXfrm>
    </dsp:sp>
    <dsp:sp modelId="{91831A38-210B-41CC-9A14-0C57CCCB9DFA}">
      <dsp:nvSpPr>
        <dsp:cNvPr id="0" name=""/>
        <dsp:cNvSpPr/>
      </dsp:nvSpPr>
      <dsp:spPr>
        <a:xfrm>
          <a:off x="5325814" y="3485718"/>
          <a:ext cx="1634454" cy="817227"/>
        </a:xfrm>
        <a:prstGeom prst="rect">
          <a:avLst/>
        </a:prstGeom>
        <a:solidFill>
          <a:srgbClr val="DC393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40% no fibrinolytics</a:t>
          </a:r>
        </a:p>
      </dsp:txBody>
      <dsp:txXfrm>
        <a:off x="5325814" y="3485718"/>
        <a:ext cx="1634454" cy="817227"/>
      </dsp:txXfrm>
    </dsp:sp>
    <dsp:sp modelId="{0F1B7756-1EEE-40A8-B1F8-537E960F819F}">
      <dsp:nvSpPr>
        <dsp:cNvPr id="0" name=""/>
        <dsp:cNvSpPr/>
      </dsp:nvSpPr>
      <dsp:spPr>
        <a:xfrm>
          <a:off x="5325814" y="4646181"/>
          <a:ext cx="1634454" cy="817227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One- no treatment</a:t>
          </a:r>
        </a:p>
      </dsp:txBody>
      <dsp:txXfrm>
        <a:off x="5325814" y="4646181"/>
        <a:ext cx="1634454" cy="817227"/>
      </dsp:txXfrm>
    </dsp:sp>
    <dsp:sp modelId="{34FF1C32-9849-4BE3-BF27-B9D008B328B5}">
      <dsp:nvSpPr>
        <dsp:cNvPr id="0" name=""/>
        <dsp:cNvSpPr/>
      </dsp:nvSpPr>
      <dsp:spPr>
        <a:xfrm>
          <a:off x="6894891" y="1164793"/>
          <a:ext cx="1634454" cy="817227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Orthopedic n=1</a:t>
          </a:r>
        </a:p>
      </dsp:txBody>
      <dsp:txXfrm>
        <a:off x="6894891" y="1164793"/>
        <a:ext cx="1634454" cy="817227"/>
      </dsp:txXfrm>
    </dsp:sp>
    <dsp:sp modelId="{710A7D2C-2974-4337-B04A-82D3373C96DB}">
      <dsp:nvSpPr>
        <dsp:cNvPr id="0" name=""/>
        <dsp:cNvSpPr/>
      </dsp:nvSpPr>
      <dsp:spPr>
        <a:xfrm>
          <a:off x="7303504" y="2325255"/>
          <a:ext cx="1634454" cy="817227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3 days factor </a:t>
          </a:r>
        </a:p>
      </dsp:txBody>
      <dsp:txXfrm>
        <a:off x="7303504" y="2325255"/>
        <a:ext cx="1634454" cy="817227"/>
      </dsp:txXfrm>
    </dsp:sp>
    <dsp:sp modelId="{A3B9E5A8-9F2F-4723-AEFB-10C87B469C5C}">
      <dsp:nvSpPr>
        <dsp:cNvPr id="0" name=""/>
        <dsp:cNvSpPr/>
      </dsp:nvSpPr>
      <dsp:spPr>
        <a:xfrm>
          <a:off x="7303504" y="3485718"/>
          <a:ext cx="1634454" cy="817227"/>
        </a:xfrm>
        <a:prstGeom prst="rect">
          <a:avLst/>
        </a:prstGeom>
        <a:solidFill>
          <a:srgbClr val="DC393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no antifibrinolytics </a:t>
          </a:r>
        </a:p>
      </dsp:txBody>
      <dsp:txXfrm>
        <a:off x="7303504" y="3485718"/>
        <a:ext cx="1634454" cy="8172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AD49D-6E65-4F06-8C08-601EFD302AC8}">
      <dsp:nvSpPr>
        <dsp:cNvPr id="0" name=""/>
        <dsp:cNvSpPr/>
      </dsp:nvSpPr>
      <dsp:spPr>
        <a:xfrm>
          <a:off x="6327034" y="2249570"/>
          <a:ext cx="1853459" cy="321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37"/>
              </a:lnTo>
              <a:lnTo>
                <a:pt x="1853459" y="160837"/>
              </a:lnTo>
              <a:lnTo>
                <a:pt x="1853459" y="3216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4CFE0-4C36-4821-B1E6-B183D5652249}">
      <dsp:nvSpPr>
        <dsp:cNvPr id="0" name=""/>
        <dsp:cNvSpPr/>
      </dsp:nvSpPr>
      <dsp:spPr>
        <a:xfrm>
          <a:off x="6281314" y="2249570"/>
          <a:ext cx="91440" cy="321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6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161CC-9DB8-4045-9C61-169321F59237}">
      <dsp:nvSpPr>
        <dsp:cNvPr id="0" name=""/>
        <dsp:cNvSpPr/>
      </dsp:nvSpPr>
      <dsp:spPr>
        <a:xfrm>
          <a:off x="4473575" y="2249570"/>
          <a:ext cx="1853459" cy="321674"/>
        </a:xfrm>
        <a:custGeom>
          <a:avLst/>
          <a:gdLst/>
          <a:ahLst/>
          <a:cxnLst/>
          <a:rect l="0" t="0" r="0" b="0"/>
          <a:pathLst>
            <a:path>
              <a:moveTo>
                <a:pt x="1853459" y="0"/>
              </a:moveTo>
              <a:lnTo>
                <a:pt x="1853459" y="160837"/>
              </a:lnTo>
              <a:lnTo>
                <a:pt x="0" y="160837"/>
              </a:lnTo>
              <a:lnTo>
                <a:pt x="0" y="3216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DC9C4-BB69-4137-B07D-E24C38E72FC5}">
      <dsp:nvSpPr>
        <dsp:cNvPr id="0" name=""/>
        <dsp:cNvSpPr/>
      </dsp:nvSpPr>
      <dsp:spPr>
        <a:xfrm>
          <a:off x="1693386" y="2249570"/>
          <a:ext cx="926729" cy="321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37"/>
              </a:lnTo>
              <a:lnTo>
                <a:pt x="926729" y="160837"/>
              </a:lnTo>
              <a:lnTo>
                <a:pt x="926729" y="3216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9A645-4A61-4644-AAAE-03C23E3C9A7E}">
      <dsp:nvSpPr>
        <dsp:cNvPr id="0" name=""/>
        <dsp:cNvSpPr/>
      </dsp:nvSpPr>
      <dsp:spPr>
        <a:xfrm>
          <a:off x="766656" y="2249570"/>
          <a:ext cx="926729" cy="321674"/>
        </a:xfrm>
        <a:custGeom>
          <a:avLst/>
          <a:gdLst/>
          <a:ahLst/>
          <a:cxnLst/>
          <a:rect l="0" t="0" r="0" b="0"/>
          <a:pathLst>
            <a:path>
              <a:moveTo>
                <a:pt x="926729" y="0"/>
              </a:moveTo>
              <a:lnTo>
                <a:pt x="926729" y="160837"/>
              </a:lnTo>
              <a:lnTo>
                <a:pt x="0" y="160837"/>
              </a:lnTo>
              <a:lnTo>
                <a:pt x="0" y="3216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BEE76-B13F-412D-8A97-471BF208B710}">
      <dsp:nvSpPr>
        <dsp:cNvPr id="0" name=""/>
        <dsp:cNvSpPr/>
      </dsp:nvSpPr>
      <dsp:spPr>
        <a:xfrm>
          <a:off x="927494" y="1483678"/>
          <a:ext cx="1531784" cy="765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Scopes n=13</a:t>
          </a:r>
          <a:endParaRPr lang="en-US" sz="1300" kern="1200" dirty="0"/>
        </a:p>
      </dsp:txBody>
      <dsp:txXfrm>
        <a:off x="927494" y="1483678"/>
        <a:ext cx="1531784" cy="765892"/>
      </dsp:txXfrm>
    </dsp:sp>
    <dsp:sp modelId="{C521D346-A18C-45C6-9B45-8602701D3476}">
      <dsp:nvSpPr>
        <dsp:cNvPr id="0" name=""/>
        <dsp:cNvSpPr/>
      </dsp:nvSpPr>
      <dsp:spPr>
        <a:xfrm>
          <a:off x="764" y="2571245"/>
          <a:ext cx="1531784" cy="765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77% factor or bypass (1.5 d average;1-4 day range )</a:t>
          </a:r>
          <a:endParaRPr lang="en-US" sz="1300" kern="1200" baseline="0" dirty="0">
            <a:ln/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sp:txBody>
      <dsp:txXfrm>
        <a:off x="764" y="2571245"/>
        <a:ext cx="1531784" cy="765892"/>
      </dsp:txXfrm>
    </dsp:sp>
    <dsp:sp modelId="{FF8F64BB-26AA-4AC5-9A3E-427B36DC0FC3}">
      <dsp:nvSpPr>
        <dsp:cNvPr id="0" name=""/>
        <dsp:cNvSpPr/>
      </dsp:nvSpPr>
      <dsp:spPr>
        <a:xfrm>
          <a:off x="1854223" y="2571245"/>
          <a:ext cx="1531784" cy="765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61% used antifibrinolytic ( 5 d average;1-7 d range)</a:t>
          </a:r>
          <a:endParaRPr lang="en-US" sz="1300" kern="1200" baseline="0" dirty="0">
            <a:ln/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sp:txBody>
      <dsp:txXfrm>
        <a:off x="1854223" y="2571245"/>
        <a:ext cx="1531784" cy="765892"/>
      </dsp:txXfrm>
    </dsp:sp>
    <dsp:sp modelId="{0AE2915D-C2D3-4928-9018-24AE951CA27D}">
      <dsp:nvSpPr>
        <dsp:cNvPr id="0" name=""/>
        <dsp:cNvSpPr/>
      </dsp:nvSpPr>
      <dsp:spPr>
        <a:xfrm>
          <a:off x="5561141" y="1483678"/>
          <a:ext cx="1531784" cy="765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Dental n=24</a:t>
          </a:r>
          <a:endParaRPr lang="en-US" sz="1300" kern="1200" dirty="0">
            <a:ln/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sp:txBody>
      <dsp:txXfrm>
        <a:off x="5561141" y="1483678"/>
        <a:ext cx="1531784" cy="765892"/>
      </dsp:txXfrm>
    </dsp:sp>
    <dsp:sp modelId="{5CDE9C6E-F59C-4AE1-8E53-6AFB72D241AE}">
      <dsp:nvSpPr>
        <dsp:cNvPr id="0" name=""/>
        <dsp:cNvSpPr/>
      </dsp:nvSpPr>
      <dsp:spPr>
        <a:xfrm>
          <a:off x="3707682" y="2571245"/>
          <a:ext cx="1531784" cy="765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67% factor (1 d average; 1-3 day range)</a:t>
          </a:r>
          <a:endParaRPr lang="en-US" sz="1300" kern="1200" dirty="0">
            <a:ln/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sp:txBody>
      <dsp:txXfrm>
        <a:off x="3707682" y="2571245"/>
        <a:ext cx="1531784" cy="765892"/>
      </dsp:txXfrm>
    </dsp:sp>
    <dsp:sp modelId="{33EF0121-2A61-49C1-B582-E335DC5A44E9}">
      <dsp:nvSpPr>
        <dsp:cNvPr id="0" name=""/>
        <dsp:cNvSpPr/>
      </dsp:nvSpPr>
      <dsp:spPr>
        <a:xfrm>
          <a:off x="5561141" y="2571245"/>
          <a:ext cx="1531784" cy="765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67% antifibrinolytics (2.6 average; 1-5 day range) </a:t>
          </a:r>
          <a:endParaRPr lang="en-US" sz="1300" kern="1200" dirty="0">
            <a:ln/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sp:txBody>
      <dsp:txXfrm>
        <a:off x="5561141" y="2571245"/>
        <a:ext cx="1531784" cy="765892"/>
      </dsp:txXfrm>
    </dsp:sp>
    <dsp:sp modelId="{D3AA4E90-E5C2-40B8-9D63-11A0441303B5}">
      <dsp:nvSpPr>
        <dsp:cNvPr id="0" name=""/>
        <dsp:cNvSpPr/>
      </dsp:nvSpPr>
      <dsp:spPr>
        <a:xfrm>
          <a:off x="7414601" y="2571245"/>
          <a:ext cx="1531784" cy="765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n/>
              <a:solidFill>
                <a:sysClr val="windowText" lastClr="000000"/>
              </a:solidFill>
              <a:latin typeface="Aptos" panose="02110004020202020204"/>
              <a:ea typeface="+mn-ea"/>
              <a:cs typeface="+mn-cs"/>
            </a:rPr>
            <a:t>8.3% no treatment</a:t>
          </a:r>
          <a:endParaRPr lang="en-US" sz="1300" kern="1200" dirty="0">
            <a:ln/>
            <a:solidFill>
              <a:sysClr val="windowText" lastClr="000000"/>
            </a:solidFill>
            <a:latin typeface="Aptos" panose="02110004020202020204"/>
            <a:ea typeface="+mn-ea"/>
            <a:cs typeface="+mn-cs"/>
          </a:endParaRPr>
        </a:p>
      </dsp:txBody>
      <dsp:txXfrm>
        <a:off x="7414601" y="2571245"/>
        <a:ext cx="1531784" cy="7658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A8E88-D3D6-4563-A3E4-DDCD195966A9}">
      <dsp:nvSpPr>
        <dsp:cNvPr id="0" name=""/>
        <dsp:cNvSpPr/>
      </dsp:nvSpPr>
      <dsp:spPr>
        <a:xfrm>
          <a:off x="0" y="3593351"/>
          <a:ext cx="1403746" cy="11794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4" tIns="156464" rIns="9983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Analyze </a:t>
          </a:r>
        </a:p>
      </dsp:txBody>
      <dsp:txXfrm>
        <a:off x="0" y="3593351"/>
        <a:ext cx="1403746" cy="1179418"/>
      </dsp:txXfrm>
    </dsp:sp>
    <dsp:sp modelId="{6BA62B94-6363-4FD8-BCAE-234C36230112}">
      <dsp:nvSpPr>
        <dsp:cNvPr id="0" name=""/>
        <dsp:cNvSpPr/>
      </dsp:nvSpPr>
      <dsp:spPr>
        <a:xfrm>
          <a:off x="1403746" y="3593351"/>
          <a:ext cx="4211240" cy="11794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24" tIns="177800" rIns="85424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Other data questions—total usage by units/kg; using the data base as a reference tool; cost considerations; comparison to other studies</a:t>
          </a:r>
        </a:p>
      </dsp:txBody>
      <dsp:txXfrm>
        <a:off x="1403746" y="3593351"/>
        <a:ext cx="4211240" cy="1179418"/>
      </dsp:txXfrm>
    </dsp:sp>
    <dsp:sp modelId="{FB94EE81-AE55-43B8-AD4C-843E127C5CD7}">
      <dsp:nvSpPr>
        <dsp:cNvPr id="0" name=""/>
        <dsp:cNvSpPr/>
      </dsp:nvSpPr>
      <dsp:spPr>
        <a:xfrm rot="10800000">
          <a:off x="0" y="1797097"/>
          <a:ext cx="1403746" cy="181394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204992"/>
            <a:satOff val="-5268"/>
            <a:lumOff val="-196"/>
            <a:alphaOff val="0"/>
          </a:schemeClr>
        </a:solidFill>
        <a:ln w="19050" cap="rnd" cmpd="sng" algn="ctr">
          <a:solidFill>
            <a:schemeClr val="accent5">
              <a:hueOff val="-3204992"/>
              <a:satOff val="-5268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4" tIns="156464" rIns="9983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Consider</a:t>
          </a:r>
        </a:p>
      </dsp:txBody>
      <dsp:txXfrm rot="-10800000">
        <a:off x="0" y="1797097"/>
        <a:ext cx="1403746" cy="1179064"/>
      </dsp:txXfrm>
    </dsp:sp>
    <dsp:sp modelId="{87889075-A79C-4698-BB39-B1CA4FF1F6D7}">
      <dsp:nvSpPr>
        <dsp:cNvPr id="0" name=""/>
        <dsp:cNvSpPr/>
      </dsp:nvSpPr>
      <dsp:spPr>
        <a:xfrm>
          <a:off x="1403746" y="1797097"/>
          <a:ext cx="4211240" cy="1179064"/>
        </a:xfrm>
        <a:prstGeom prst="rect">
          <a:avLst/>
        </a:prstGeom>
        <a:solidFill>
          <a:schemeClr val="accent5">
            <a:tint val="40000"/>
            <a:alpha val="90000"/>
            <a:hueOff val="-3215963"/>
            <a:satOff val="-4739"/>
            <a:lumOff val="-13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3215963"/>
              <a:satOff val="-4739"/>
              <a:lumOff val="-1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24" tIns="177800" rIns="85424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Consider methodology for data analysis and data quality</a:t>
          </a:r>
        </a:p>
      </dsp:txBody>
      <dsp:txXfrm>
        <a:off x="1403746" y="1797097"/>
        <a:ext cx="4211240" cy="1179064"/>
      </dsp:txXfrm>
    </dsp:sp>
    <dsp:sp modelId="{06C701B4-74CC-470E-9580-A6E59BD4FE02}">
      <dsp:nvSpPr>
        <dsp:cNvPr id="0" name=""/>
        <dsp:cNvSpPr/>
      </dsp:nvSpPr>
      <dsp:spPr>
        <a:xfrm rot="10800000">
          <a:off x="0" y="843"/>
          <a:ext cx="1403746" cy="181394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409983"/>
            <a:satOff val="-10537"/>
            <a:lumOff val="-393"/>
            <a:alphaOff val="0"/>
          </a:schemeClr>
        </a:solidFill>
        <a:ln w="19050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4" tIns="156464" rIns="9983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Recruit</a:t>
          </a:r>
        </a:p>
      </dsp:txBody>
      <dsp:txXfrm rot="-10800000">
        <a:off x="0" y="843"/>
        <a:ext cx="1403746" cy="1179064"/>
      </dsp:txXfrm>
    </dsp:sp>
    <dsp:sp modelId="{8DA5A960-C46D-46AB-8FD4-B87708CC442D}">
      <dsp:nvSpPr>
        <dsp:cNvPr id="0" name=""/>
        <dsp:cNvSpPr/>
      </dsp:nvSpPr>
      <dsp:spPr>
        <a:xfrm>
          <a:off x="1403746" y="843"/>
          <a:ext cx="4211240" cy="1179064"/>
        </a:xfrm>
        <a:prstGeom prst="rect">
          <a:avLst/>
        </a:prstGeom>
        <a:solidFill>
          <a:schemeClr val="accent5">
            <a:tint val="40000"/>
            <a:alpha val="90000"/>
            <a:hueOff val="-6431925"/>
            <a:satOff val="-9479"/>
            <a:lumOff val="-264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6431925"/>
              <a:satOff val="-9479"/>
              <a:lumOff val="-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24" tIns="177800" rIns="85424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Recruit additional sites; address barriers	</a:t>
          </a:r>
        </a:p>
      </dsp:txBody>
      <dsp:txXfrm>
        <a:off x="1403746" y="843"/>
        <a:ext cx="4211240" cy="1179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9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3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5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81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2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9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21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13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9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4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1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7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1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6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8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6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04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allsbox.blogspot.com/2010/05/roads-high-definition-desktop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276715AA-F360-86C7-E329-70625361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58" t="18182" r="6933"/>
          <a:stretch/>
        </p:blipFill>
        <p:spPr>
          <a:xfrm>
            <a:off x="20" y="21782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solidFill>
                  <a:schemeClr val="tx1"/>
                </a:solidFill>
              </a:rPr>
              <a:t>Emi Surgery Project Update</a:t>
            </a:r>
            <a:br>
              <a:rPr lang="en-US" sz="5000" dirty="0">
                <a:solidFill>
                  <a:schemeClr val="tx1"/>
                </a:solidFill>
              </a:rPr>
            </a:br>
            <a:r>
              <a:rPr lang="en-US" sz="5000" dirty="0">
                <a:solidFill>
                  <a:schemeClr val="tx1"/>
                </a:solidFill>
              </a:rPr>
              <a:t>Mid-Atlantic/Region III HTC Annual Meeting</a:t>
            </a:r>
            <a:br>
              <a:rPr lang="en-US" sz="5000" dirty="0">
                <a:solidFill>
                  <a:schemeClr val="tx1"/>
                </a:solidFill>
              </a:rPr>
            </a:br>
            <a:r>
              <a:rPr lang="en-US" sz="5000" dirty="0">
                <a:solidFill>
                  <a:schemeClr val="tx1"/>
                </a:solidFill>
              </a:rPr>
              <a:t>April 11,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Jan Kuhn</a:t>
            </a:r>
          </a:p>
          <a:p>
            <a:r>
              <a:rPr lang="en-US" dirty="0">
                <a:solidFill>
                  <a:schemeClr val="tx1"/>
                </a:solidFill>
              </a:rPr>
              <a:t>Colleen Druzgal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4A12F-BE76-3671-0155-1FC98F33AADD}"/>
              </a:ext>
            </a:extLst>
          </p:cNvPr>
          <p:cNvSpPr txBox="1"/>
          <p:nvPr/>
        </p:nvSpPr>
        <p:spPr>
          <a:xfrm>
            <a:off x="9298259" y="6657945"/>
            <a:ext cx="289374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69D7B-4E84-9A0E-8484-FA2597CF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rgbClr val="EBEBEB"/>
                </a:solidFill>
              </a:rPr>
              <a:t>Demographics: Ethnicity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4E6C5E-29BB-9F15-BE39-694130D56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73156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6051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D998D-3E35-E5DE-B460-1ED88101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Patients by severity (n=58)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E705B3-01A4-6693-7ED0-EB2B89B67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794457"/>
              </p:ext>
            </p:extLst>
          </p:nvPr>
        </p:nvGraphicFramePr>
        <p:xfrm>
          <a:off x="5048250" y="2210640"/>
          <a:ext cx="6496050" cy="30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E705B3-01A4-6693-7ED0-EB2B89B67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688644"/>
              </p:ext>
            </p:extLst>
          </p:nvPr>
        </p:nvGraphicFramePr>
        <p:xfrm>
          <a:off x="4916411" y="998376"/>
          <a:ext cx="6385292" cy="416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5329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C76D6-3B21-C672-8045-62E9A51C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Ever had a known inhibitor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7252BF1-60E7-2688-85DF-D5E7A21B1B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01546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93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BD56-7CE9-22BD-7DA4-4529BB78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r>
              <a:rPr lang="en-US"/>
              <a:t>And now for the surgical results….</a:t>
            </a:r>
          </a:p>
        </p:txBody>
      </p:sp>
      <p:pic>
        <p:nvPicPr>
          <p:cNvPr id="20" name="Picture 19" descr="Desk with stethoscope and computer keyboard">
            <a:extLst>
              <a:ext uri="{FF2B5EF4-FFF2-40B4-BE49-F238E27FC236}">
                <a16:creationId xmlns:a16="http://schemas.microsoft.com/office/drawing/2014/main" id="{896F7A66-CE7A-C3DE-A752-368CA5B48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2" r="50" b="-1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554089D-779D-46F6-81CB-EA9C1269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8D874C6-FFB7-F2E5-77CC-235D8F7E6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11848"/>
              </p:ext>
            </p:extLst>
          </p:nvPr>
        </p:nvGraphicFramePr>
        <p:xfrm>
          <a:off x="650668" y="2438400"/>
          <a:ext cx="6249784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81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781D-27B5-DFCA-99B7-788CC068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Surgeries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A06215-B76A-8DA2-8EFA-4B1A9ABAD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332304"/>
              </p:ext>
            </p:extLst>
          </p:nvPr>
        </p:nvGraphicFramePr>
        <p:xfrm>
          <a:off x="1085088" y="1257300"/>
          <a:ext cx="10021824" cy="498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77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687C-FB95-B689-DB0F-F060D29A6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Surgeries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9334B58-D8A6-E8B6-D356-717A49A04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282140"/>
              </p:ext>
            </p:extLst>
          </p:nvPr>
        </p:nvGraphicFramePr>
        <p:xfrm>
          <a:off x="886408" y="1156995"/>
          <a:ext cx="9899780" cy="546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02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D362-D5AF-30B1-CB8F-76A15DA0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look at scopes and dental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57157F-DEEA-7F82-8FDE-769C65537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063915"/>
              </p:ext>
            </p:extLst>
          </p:nvPr>
        </p:nvGraphicFramePr>
        <p:xfrm>
          <a:off x="1103313" y="1427584"/>
          <a:ext cx="8947150" cy="482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72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6B97-8144-6FED-5F0B-4AAAFD14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Excessive Bleeding Reported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C53D80-535F-B353-E77D-F81B1B4AD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20482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8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742B-ABA4-5938-082C-E7C1AA5E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en-US" sz="3300"/>
              <a:t>Considerations	</a:t>
            </a:r>
          </a:p>
        </p:txBody>
      </p:sp>
      <p:pic>
        <p:nvPicPr>
          <p:cNvPr id="7" name="Picture 6" descr="A row of samples for medical testing">
            <a:extLst>
              <a:ext uri="{FF2B5EF4-FFF2-40B4-BE49-F238E27FC236}">
                <a16:creationId xmlns:a16="http://schemas.microsoft.com/office/drawing/2014/main" id="{36093804-0FAB-34E5-4449-FA576173B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1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875BFB-5481-0C12-7EE0-3BFAE9D4A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002536"/>
            <a:ext cx="4201892" cy="4245863"/>
          </a:xfrm>
        </p:spPr>
        <p:txBody>
          <a:bodyPr>
            <a:normAutofit/>
          </a:bodyPr>
          <a:lstStyle/>
          <a:p>
            <a:r>
              <a:rPr lang="en-US" sz="2800" dirty="0"/>
              <a:t>No reported surgical complications</a:t>
            </a:r>
          </a:p>
          <a:p>
            <a:r>
              <a:rPr lang="en-US" sz="2800" dirty="0"/>
              <a:t>Only one surgery used a bypassing agent (</a:t>
            </a:r>
            <a:r>
              <a:rPr lang="en-US" sz="2800" dirty="0" err="1"/>
              <a:t>Novoseven</a:t>
            </a:r>
            <a:r>
              <a:rPr lang="en-US" sz="2800" dirty="0"/>
              <a:t>)</a:t>
            </a:r>
          </a:p>
          <a:p>
            <a:r>
              <a:rPr lang="en-US" sz="2800" dirty="0"/>
              <a:t>No unanticipated use of blood products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61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949D-0420-C088-E9C8-09F6DC71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en-US" sz="3300" dirty="0"/>
              <a:t>Conclusions….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A9098933-C454-6417-EFBD-6AF4EF29F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18" r="13563" b="-1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9787A-4923-C338-2A49-89CD5BE28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1749600"/>
            <a:ext cx="3307744" cy="4498799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n w="0"/>
              </a:rPr>
              <a:t>The MAR Emi Surgery and Procedure Project provides real world data on the hemostasis management of patients taking Emi.  </a:t>
            </a:r>
          </a:p>
          <a:p>
            <a:r>
              <a:rPr lang="en-US" sz="2400" dirty="0">
                <a:ln w="0"/>
              </a:rPr>
              <a:t>It’s time to get the word out!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772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482F9D-E110-434E-9B4F-41A3F5CB2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779FF2E-BB5C-4805-AAD5-275495A2B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A234B-60E9-13AE-179A-786413C7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Committee Members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83258-50E7-4A51-8C48-ADA7CD7FC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188960-1398-409C-BA5D-F87CCB74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321A57-9B77-78F6-698D-A9D208820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82020"/>
              </p:ext>
            </p:extLst>
          </p:nvPr>
        </p:nvGraphicFramePr>
        <p:xfrm>
          <a:off x="1069691" y="2810256"/>
          <a:ext cx="10053850" cy="351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47">
                  <a:extLst>
                    <a:ext uri="{9D8B030D-6E8A-4147-A177-3AD203B41FA5}">
                      <a16:colId xmlns:a16="http://schemas.microsoft.com/office/drawing/2014/main" val="2715160272"/>
                    </a:ext>
                  </a:extLst>
                </a:gridCol>
                <a:gridCol w="4087716">
                  <a:extLst>
                    <a:ext uri="{9D8B030D-6E8A-4147-A177-3AD203B41FA5}">
                      <a16:colId xmlns:a16="http://schemas.microsoft.com/office/drawing/2014/main" val="480659188"/>
                    </a:ext>
                  </a:extLst>
                </a:gridCol>
                <a:gridCol w="2491387">
                  <a:extLst>
                    <a:ext uri="{9D8B030D-6E8A-4147-A177-3AD203B41FA5}">
                      <a16:colId xmlns:a16="http://schemas.microsoft.com/office/drawing/2014/main" val="1441766799"/>
                    </a:ext>
                  </a:extLst>
                </a:gridCol>
              </a:tblGrid>
              <a:tr h="283690">
                <a:tc>
                  <a:txBody>
                    <a:bodyPr/>
                    <a:lstStyle/>
                    <a:p>
                      <a:r>
                        <a:rPr lang="en-US" sz="1200" dirty="0"/>
                        <a:t>Member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Discipline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HTC</a:t>
                      </a:r>
                    </a:p>
                  </a:txBody>
                  <a:tcPr marL="62302" marR="62302" marT="31151" marB="31151"/>
                </a:tc>
                <a:extLst>
                  <a:ext uri="{0D108BD9-81ED-4DB2-BD59-A6C34878D82A}">
                    <a16:rowId xmlns:a16="http://schemas.microsoft.com/office/drawing/2014/main" val="2859251680"/>
                  </a:ext>
                </a:extLst>
              </a:tr>
              <a:tr h="283690">
                <a:tc>
                  <a:txBody>
                    <a:bodyPr/>
                    <a:lstStyle/>
                    <a:p>
                      <a:r>
                        <a:rPr lang="en-US" sz="1200" dirty="0"/>
                        <a:t>Regina Butler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Nursing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CHOP</a:t>
                      </a:r>
                    </a:p>
                  </a:txBody>
                  <a:tcPr marL="62302" marR="62302" marT="31151" marB="31151"/>
                </a:tc>
                <a:extLst>
                  <a:ext uri="{0D108BD9-81ED-4DB2-BD59-A6C34878D82A}">
                    <a16:rowId xmlns:a16="http://schemas.microsoft.com/office/drawing/2014/main" val="1356093605"/>
                  </a:ext>
                </a:extLst>
              </a:tr>
              <a:tr h="283690">
                <a:tc>
                  <a:txBody>
                    <a:bodyPr/>
                    <a:lstStyle/>
                    <a:p>
                      <a:r>
                        <a:rPr lang="en-US" sz="1200" dirty="0"/>
                        <a:t>Colleen Druzgal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MD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UVA</a:t>
                      </a:r>
                    </a:p>
                  </a:txBody>
                  <a:tcPr marL="62302" marR="62302" marT="31151" marB="31151"/>
                </a:tc>
                <a:extLst>
                  <a:ext uri="{0D108BD9-81ED-4DB2-BD59-A6C34878D82A}">
                    <a16:rowId xmlns:a16="http://schemas.microsoft.com/office/drawing/2014/main" val="1114218246"/>
                  </a:ext>
                </a:extLst>
              </a:tr>
              <a:tr h="399045">
                <a:tc>
                  <a:txBody>
                    <a:bodyPr/>
                    <a:lstStyle/>
                    <a:p>
                      <a:r>
                        <a:rPr lang="en-US" sz="1200" dirty="0"/>
                        <a:t>Sue Gallagher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Nursing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CHOP</a:t>
                      </a:r>
                    </a:p>
                  </a:txBody>
                  <a:tcPr marL="62302" marR="62302" marT="31151" marB="31151"/>
                </a:tc>
                <a:extLst>
                  <a:ext uri="{0D108BD9-81ED-4DB2-BD59-A6C34878D82A}">
                    <a16:rowId xmlns:a16="http://schemas.microsoft.com/office/drawing/2014/main" val="2007572695"/>
                  </a:ext>
                </a:extLst>
              </a:tr>
              <a:tr h="2836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Lisa </a:t>
                      </a:r>
                      <a:r>
                        <a:rPr lang="en-US" sz="1200" dirty="0" err="1"/>
                        <a:t>Maiale</a:t>
                      </a:r>
                      <a:r>
                        <a:rPr lang="en-US" sz="1200" dirty="0"/>
                        <a:t>-Howell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Regional Administrator</a:t>
                      </a:r>
                      <a:endParaRPr lang="en-US" sz="1200" dirty="0"/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CHOP</a:t>
                      </a:r>
                    </a:p>
                  </a:txBody>
                  <a:tcPr marL="62302" marR="62302" marT="31151" marB="31151"/>
                </a:tc>
                <a:extLst>
                  <a:ext uri="{0D108BD9-81ED-4DB2-BD59-A6C34878D82A}">
                    <a16:rowId xmlns:a16="http://schemas.microsoft.com/office/drawing/2014/main" val="696222298"/>
                  </a:ext>
                </a:extLst>
              </a:tr>
              <a:tr h="2836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Brandon Lawryk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Research Associate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Western PA</a:t>
                      </a:r>
                    </a:p>
                  </a:txBody>
                  <a:tcPr marL="62302" marR="62302" marT="31151" marB="31151"/>
                </a:tc>
                <a:extLst>
                  <a:ext uri="{0D108BD9-81ED-4DB2-BD59-A6C34878D82A}">
                    <a16:rowId xmlns:a16="http://schemas.microsoft.com/office/drawing/2014/main" val="1519120791"/>
                  </a:ext>
                </a:extLst>
              </a:tr>
              <a:tr h="2836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Jan Kuhn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Nursing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VCU</a:t>
                      </a:r>
                    </a:p>
                  </a:txBody>
                  <a:tcPr marL="62302" marR="62302" marT="31151" marB="31151"/>
                </a:tc>
                <a:extLst>
                  <a:ext uri="{0D108BD9-81ED-4DB2-BD59-A6C34878D82A}">
                    <a16:rowId xmlns:a16="http://schemas.microsoft.com/office/drawing/2014/main" val="522616602"/>
                  </a:ext>
                </a:extLst>
              </a:tr>
              <a:tr h="2836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Elle Levy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Nursing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CNH</a:t>
                      </a:r>
                    </a:p>
                  </a:txBody>
                  <a:tcPr marL="62302" marR="62302" marT="31151" marB="31151"/>
                </a:tc>
                <a:extLst>
                  <a:ext uri="{0D108BD9-81ED-4DB2-BD59-A6C34878D82A}">
                    <a16:rowId xmlns:a16="http://schemas.microsoft.com/office/drawing/2014/main" val="4290192474"/>
                  </a:ext>
                </a:extLst>
              </a:tr>
              <a:tr h="2836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Dyanne Morris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Nursing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Penn</a:t>
                      </a:r>
                    </a:p>
                  </a:txBody>
                  <a:tcPr marL="62302" marR="62302" marT="31151" marB="31151"/>
                </a:tc>
                <a:extLst>
                  <a:ext uri="{0D108BD9-81ED-4DB2-BD59-A6C34878D82A}">
                    <a16:rowId xmlns:a16="http://schemas.microsoft.com/office/drawing/2014/main" val="1865583257"/>
                  </a:ext>
                </a:extLst>
              </a:tr>
              <a:tr h="2836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Margy Sennett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Nursing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UVA</a:t>
                      </a:r>
                    </a:p>
                  </a:txBody>
                  <a:tcPr marL="62302" marR="62302" marT="31151" marB="31151"/>
                </a:tc>
                <a:extLst>
                  <a:ext uri="{0D108BD9-81ED-4DB2-BD59-A6C34878D82A}">
                    <a16:rowId xmlns:a16="http://schemas.microsoft.com/office/drawing/2014/main" val="1045649875"/>
                  </a:ext>
                </a:extLst>
              </a:tr>
              <a:tr h="2836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Kevin Todd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MD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CHKD</a:t>
                      </a:r>
                    </a:p>
                  </a:txBody>
                  <a:tcPr marL="62302" marR="62302" marT="31151" marB="31151"/>
                </a:tc>
                <a:extLst>
                  <a:ext uri="{0D108BD9-81ED-4DB2-BD59-A6C34878D82A}">
                    <a16:rowId xmlns:a16="http://schemas.microsoft.com/office/drawing/2014/main" val="3742436262"/>
                  </a:ext>
                </a:extLst>
              </a:tr>
              <a:tr h="2836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Eric Werner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MD</a:t>
                      </a:r>
                    </a:p>
                  </a:txBody>
                  <a:tcPr marL="62302" marR="62302" marT="31151" marB="31151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CHKD</a:t>
                      </a:r>
                    </a:p>
                  </a:txBody>
                  <a:tcPr marL="62302" marR="62302" marT="31151" marB="31151"/>
                </a:tc>
                <a:extLst>
                  <a:ext uri="{0D108BD9-81ED-4DB2-BD59-A6C34878D82A}">
                    <a16:rowId xmlns:a16="http://schemas.microsoft.com/office/drawing/2014/main" val="2329658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60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3D408-4F3F-2A71-4943-A26497589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60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D5848D-9021-4B45-A576-321BF0F5C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ECF8C5-3C9F-3A59-B93F-8B84146D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965200"/>
            <a:ext cx="3505495" cy="477361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Next steps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A6840D-0908-4CED-99D2-8C957BD9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ounded Rectangle 9">
            <a:extLst>
              <a:ext uri="{FF2B5EF4-FFF2-40B4-BE49-F238E27FC236}">
                <a16:creationId xmlns:a16="http://schemas.microsoft.com/office/drawing/2014/main" id="{A7404C7C-9651-4AC1-A94D-30116BDEE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rgbClr val="BFBFBF"/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187262-9F3B-479F-8C41-C380B683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4DA23A21-1E1B-9F81-78F9-B99D881F9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661945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976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39A7-3DF2-7097-57A0-00D32C72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5FA928-1B70-6302-BE1B-EE6BA1439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010913"/>
              </p:ext>
            </p:extLst>
          </p:nvPr>
        </p:nvGraphicFramePr>
        <p:xfrm>
          <a:off x="1103312" y="1184564"/>
          <a:ext cx="10056524" cy="552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0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8D82-0780-AB75-0A91-4791FD5B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US" dirty="0"/>
              <a:t>Special thanks to data managers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361ACCD5-418B-99FC-7DA9-7C18C07AB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81" r="7201" b="-1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5DDCFA-D3DE-4CEB-8AFF-C6501187E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CF3B3-25F2-054F-7E0B-F40C1ABA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Katherine Bains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Marylouise Mattia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Brandon Lawryk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Janice Kuhn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Gillian Jenkins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Deborah </a:t>
            </a:r>
            <a:r>
              <a:rPr lang="en-US" sz="1400" dirty="0" err="1"/>
              <a:t>Vehec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Gail Long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Christopher </a:t>
            </a:r>
            <a:r>
              <a:rPr lang="en-US" sz="1400" dirty="0" err="1"/>
              <a:t>Stearn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Janelle Humphrey-Rowan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Lindsay Comstock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Janelle Humphrey-Rowan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Michaela </a:t>
            </a:r>
            <a:r>
              <a:rPr lang="en-US" sz="1400" dirty="0" err="1"/>
              <a:t>Ramandanes</a:t>
            </a: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64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5482F9D-E110-434E-9B4F-41A3F5CB2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5779FF2E-BB5C-4805-AAD5-275495A2B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EBEB"/>
                </a:solidFill>
              </a:rPr>
              <a:t>Progress to date:</a:t>
            </a:r>
            <a:r>
              <a:rPr lang="en-US" sz="3600" dirty="0">
                <a:solidFill>
                  <a:srgbClr val="EBEBEB"/>
                </a:solidFill>
              </a:rPr>
              <a:t>  8 HTCs participating</a:t>
            </a:r>
            <a:br>
              <a:rPr lang="en-US" sz="3600" dirty="0">
                <a:solidFill>
                  <a:srgbClr val="EBEBEB"/>
                </a:solidFill>
              </a:rPr>
            </a:br>
            <a:br>
              <a:rPr lang="en-US" sz="1400" dirty="0">
                <a:solidFill>
                  <a:srgbClr val="EBEBEB"/>
                </a:solidFill>
              </a:rPr>
            </a:br>
            <a:endParaRPr lang="en-US" sz="1400" dirty="0">
              <a:solidFill>
                <a:srgbClr val="EBEBEB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B83258-50E7-4A51-8C48-ADA7CD7FC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4188960-1398-409C-BA5D-F87CCB74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EF6FE13-7653-7EA5-946F-33C426A12C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01894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80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E0BF-7C2B-8F92-33CA-1C3AF3B5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Current participation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5E0DB7-FA5A-7A07-AD5B-FDF6F3870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304436"/>
              </p:ext>
            </p:extLst>
          </p:nvPr>
        </p:nvGraphicFramePr>
        <p:xfrm>
          <a:off x="648930" y="2020824"/>
          <a:ext cx="10895370" cy="4193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670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DB35-12F1-9E11-6B4A-7F4C29C9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C46BB1-1BD7-E98E-EBD0-8DF07D756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19469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91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482F9D-E110-434E-9B4F-41A3F5CB2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5779FF2E-BB5C-4805-AAD5-275495A2B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CF48F-B157-EDBD-528D-7C5B6BE5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rgbClr val="EBEBEB"/>
                </a:solidFill>
              </a:rPr>
              <a:t>Demographic Characteristics:  AGE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B83258-50E7-4A51-8C48-ADA7CD7FC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4188960-1398-409C-BA5D-F87CCB74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C341F53-7A96-AA69-C9DD-499876EB52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93497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857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1E3F4E1-B084-4FFF-9627-13782BE0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A8326-28D5-61BD-65EE-3D185EA5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011" y="1447800"/>
            <a:ext cx="2651469" cy="4572000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Age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F8051AB-C2F8-461F-812A-3E588621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81E0C28-CB2F-425F-98C5-AF23B9B7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B2879C-F0B1-4195-A323-E97B6065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4D824E-F8DD-F169-C06F-8A3EBDD39B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177500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6444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D5848D-9021-4B45-A576-321BF0F5C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CF48F-B157-EDBD-528D-7C5B6BE5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965200"/>
            <a:ext cx="3505495" cy="4773613"/>
          </a:xfrm>
        </p:spPr>
        <p:txBody>
          <a:bodyPr anchor="ctr">
            <a:normAutofit/>
          </a:bodyPr>
          <a:lstStyle/>
          <a:p>
            <a:r>
              <a:rPr lang="en-US" sz="3300" dirty="0">
                <a:solidFill>
                  <a:srgbClr val="EBEBEB"/>
                </a:solidFill>
              </a:rPr>
              <a:t>Demographics:  RACE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A6840D-0908-4CED-99D2-8C957BD9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ounded Rectangle 9">
            <a:extLst>
              <a:ext uri="{FF2B5EF4-FFF2-40B4-BE49-F238E27FC236}">
                <a16:creationId xmlns:a16="http://schemas.microsoft.com/office/drawing/2014/main" id="{A7404C7C-9651-4AC1-A94D-30116BDEE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rgbClr val="BFBFBF"/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87262-9F3B-479F-8C41-C380B683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8B4CED-F6FE-0CDA-685F-C825AF9C5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471841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5952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7F0F3B-1D69-4071-934C-7373F1C638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3F18AE-EF60-42A5-B9E1-3F709899B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FC5151-73AF-4992-B300-816A43C7C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505</TotalTime>
  <Words>563</Words>
  <Application>Microsoft Office PowerPoint</Application>
  <PresentationFormat>Widescreen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Calibri</vt:lpstr>
      <vt:lpstr>Century Gothic</vt:lpstr>
      <vt:lpstr>Symbol</vt:lpstr>
      <vt:lpstr>Wingdings 3</vt:lpstr>
      <vt:lpstr>Ion</vt:lpstr>
      <vt:lpstr>Emi Surgery Project Update Mid-Atlantic/Region III HTC Annual Meeting April 11, 2024</vt:lpstr>
      <vt:lpstr>Committee Members</vt:lpstr>
      <vt:lpstr>Special thanks to data managers</vt:lpstr>
      <vt:lpstr>Progress to date:  8 HTCs participating  </vt:lpstr>
      <vt:lpstr>Current participation</vt:lpstr>
      <vt:lpstr>Demographics:</vt:lpstr>
      <vt:lpstr>Demographic Characteristics:  AGE</vt:lpstr>
      <vt:lpstr>Age</vt:lpstr>
      <vt:lpstr>Demographics:  RACE</vt:lpstr>
      <vt:lpstr>Demographics: Ethnicity</vt:lpstr>
      <vt:lpstr>Patients by severity (n=58)</vt:lpstr>
      <vt:lpstr>Ever had a known inhibitor</vt:lpstr>
      <vt:lpstr>And now for the surgical results….</vt:lpstr>
      <vt:lpstr>Major Surgeries</vt:lpstr>
      <vt:lpstr>Minor Surgeries</vt:lpstr>
      <vt:lpstr>Closer look at scopes and dental</vt:lpstr>
      <vt:lpstr>Excessive Bleeding Reported</vt:lpstr>
      <vt:lpstr>Considerations </vt:lpstr>
      <vt:lpstr>Conclusions….</vt:lpstr>
      <vt:lpstr>PowerPoint Presentation</vt:lpstr>
      <vt:lpstr>Next steps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Dana Kuhn</dc:creator>
  <cp:lastModifiedBy>Dana Kuhn</cp:lastModifiedBy>
  <cp:revision>163</cp:revision>
  <dcterms:created xsi:type="dcterms:W3CDTF">2023-03-29T15:26:17Z</dcterms:created>
  <dcterms:modified xsi:type="dcterms:W3CDTF">2024-03-24T15:50:51Z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